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"/>
  </p:notesMasterIdLst>
  <p:sldIdLst>
    <p:sldId id="258" r:id="rId2"/>
    <p:sldId id="256" r:id="rId3"/>
    <p:sldId id="257" r:id="rId4"/>
    <p:sldId id="259" r:id="rId5"/>
  </p:sldIdLst>
  <p:sldSz cx="12192000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AECB"/>
    <a:srgbClr val="00C853"/>
    <a:srgbClr val="FF3333"/>
    <a:srgbClr val="EBF1DD"/>
    <a:srgbClr val="FDEFE7"/>
    <a:srgbClr val="FBE5D9"/>
    <a:srgbClr val="ED8855"/>
    <a:srgbClr val="14AA96"/>
    <a:srgbClr val="C6F8F2"/>
    <a:srgbClr val="28A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26" autoAdjust="0"/>
  </p:normalViewPr>
  <p:slideViewPr>
    <p:cSldViewPr snapToGrid="0">
      <p:cViewPr varScale="1">
        <p:scale>
          <a:sx n="63" d="100"/>
          <a:sy n="63" d="100"/>
        </p:scale>
        <p:origin x="14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單位(Hour)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P01A</c:v>
                </c:pt>
                <c:pt idx="1">
                  <c:v>P01B</c:v>
                </c:pt>
                <c:pt idx="2">
                  <c:v>P02A</c:v>
                </c:pt>
                <c:pt idx="3">
                  <c:v>P02B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211</c:v>
                </c:pt>
                <c:pt idx="1">
                  <c:v>230</c:v>
                </c:pt>
                <c:pt idx="2">
                  <c:v>88</c:v>
                </c:pt>
                <c:pt idx="3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06-48A8-895A-07A536848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81149424"/>
        <c:axId val="1681149904"/>
      </c:barChart>
      <c:catAx>
        <c:axId val="16811494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1149904"/>
        <c:crosses val="autoZero"/>
        <c:auto val="1"/>
        <c:lblAlgn val="ctr"/>
        <c:lblOffset val="100"/>
        <c:noMultiLvlLbl val="0"/>
      </c:catAx>
      <c:valAx>
        <c:axId val="1681149904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114942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P01A</c:v>
                </c:pt>
              </c:strCache>
            </c:strRef>
          </c:tx>
          <c:spPr>
            <a:ln>
              <a:solidFill>
                <a:srgbClr val="45C1A4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h:mm</c:formatCode>
                <c:ptCount val="8"/>
                <c:pt idx="0">
                  <c:v>0.45833333333333331</c:v>
                </c:pt>
                <c:pt idx="1">
                  <c:v>0.47916666666666669</c:v>
                </c:pt>
                <c:pt idx="2">
                  <c:v>0.5</c:v>
                </c:pt>
                <c:pt idx="3">
                  <c:v>0.52083333333333304</c:v>
                </c:pt>
                <c:pt idx="4">
                  <c:v>0.54166666666666696</c:v>
                </c:pt>
                <c:pt idx="5">
                  <c:v>0.5625</c:v>
                </c:pt>
                <c:pt idx="6">
                  <c:v>0.58333333333333304</c:v>
                </c:pt>
                <c:pt idx="7">
                  <c:v>0.60416666666666696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7</c:v>
                </c:pt>
                <c:pt idx="6">
                  <c:v>5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18-4A64-B38A-CE743B8D2F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P01B</c:v>
                </c:pt>
              </c:strCache>
            </c:strRef>
          </c:tx>
          <c:spPr>
            <a:ln>
              <a:solidFill>
                <a:srgbClr val="0E7FB7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h:mm</c:formatCode>
                <c:ptCount val="8"/>
                <c:pt idx="0">
                  <c:v>0.45833333333333331</c:v>
                </c:pt>
                <c:pt idx="1">
                  <c:v>0.47916666666666669</c:v>
                </c:pt>
                <c:pt idx="2">
                  <c:v>0.5</c:v>
                </c:pt>
                <c:pt idx="3">
                  <c:v>0.52083333333333304</c:v>
                </c:pt>
                <c:pt idx="4">
                  <c:v>0.54166666666666696</c:v>
                </c:pt>
                <c:pt idx="5">
                  <c:v>0.5625</c:v>
                </c:pt>
                <c:pt idx="6">
                  <c:v>0.58333333333333304</c:v>
                </c:pt>
                <c:pt idx="7">
                  <c:v>0.60416666666666696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8</c:v>
                </c:pt>
                <c:pt idx="5">
                  <c:v>9</c:v>
                </c:pt>
                <c:pt idx="6">
                  <c:v>6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18-4A64-B38A-CE743B8D2F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P02A</c:v>
                </c:pt>
              </c:strCache>
            </c:strRef>
          </c:tx>
          <c:spPr>
            <a:ln>
              <a:solidFill>
                <a:srgbClr val="B9D51F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h:mm</c:formatCode>
                <c:ptCount val="8"/>
                <c:pt idx="0">
                  <c:v>0.45833333333333331</c:v>
                </c:pt>
                <c:pt idx="1">
                  <c:v>0.47916666666666669</c:v>
                </c:pt>
                <c:pt idx="2">
                  <c:v>0.5</c:v>
                </c:pt>
                <c:pt idx="3">
                  <c:v>0.52083333333333304</c:v>
                </c:pt>
                <c:pt idx="4">
                  <c:v>0.54166666666666696</c:v>
                </c:pt>
                <c:pt idx="5">
                  <c:v>0.5625</c:v>
                </c:pt>
                <c:pt idx="6">
                  <c:v>0.58333333333333304</c:v>
                </c:pt>
                <c:pt idx="7">
                  <c:v>0.60416666666666696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1.2</c:v>
                </c:pt>
                <c:pt idx="1">
                  <c:v>2.2999999999999998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18-4A64-B38A-CE743B8D2F7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P02B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numRef>
              <c:f>Sheet1!$A$2:$A$9</c:f>
              <c:numCache>
                <c:formatCode>h:mm</c:formatCode>
                <c:ptCount val="8"/>
                <c:pt idx="0">
                  <c:v>0.45833333333333331</c:v>
                </c:pt>
                <c:pt idx="1">
                  <c:v>0.47916666666666669</c:v>
                </c:pt>
                <c:pt idx="2">
                  <c:v>0.5</c:v>
                </c:pt>
                <c:pt idx="3">
                  <c:v>0.52083333333333304</c:v>
                </c:pt>
                <c:pt idx="4">
                  <c:v>0.54166666666666696</c:v>
                </c:pt>
                <c:pt idx="5">
                  <c:v>0.5625</c:v>
                </c:pt>
                <c:pt idx="6">
                  <c:v>0.58333333333333304</c:v>
                </c:pt>
                <c:pt idx="7">
                  <c:v>0.60416666666666696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2.1</c:v>
                </c:pt>
                <c:pt idx="1">
                  <c:v>1.7</c:v>
                </c:pt>
                <c:pt idx="2">
                  <c:v>1.8</c:v>
                </c:pt>
                <c:pt idx="3">
                  <c:v>2.8</c:v>
                </c:pt>
                <c:pt idx="4">
                  <c:v>4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18-4A64-B38A-CE743B8D2F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637552"/>
        <c:axId val="538637944"/>
      </c:lineChart>
      <c:catAx>
        <c:axId val="538637552"/>
        <c:scaling>
          <c:orientation val="minMax"/>
        </c:scaling>
        <c:delete val="0"/>
        <c:axPos val="b"/>
        <c:numFmt formatCode="h:mm" sourceLinked="1"/>
        <c:majorTickMark val="out"/>
        <c:minorTickMark val="none"/>
        <c:tickLblPos val="nextTo"/>
        <c:crossAx val="538637944"/>
        <c:crosses val="autoZero"/>
        <c:auto val="1"/>
        <c:lblAlgn val="ctr"/>
        <c:lblOffset val="100"/>
        <c:noMultiLvlLbl val="0"/>
      </c:catAx>
      <c:valAx>
        <c:axId val="53863794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538637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>
              <a:lumMod val="50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單位(次)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650-4294-8D7E-67BF16D92F68}"/>
              </c:ext>
            </c:extLst>
          </c:dPt>
          <c:cat>
            <c:strRef>
              <c:f>工作表1!$A$2:$A$5</c:f>
              <c:strCache>
                <c:ptCount val="4"/>
                <c:pt idx="0">
                  <c:v>P01A</c:v>
                </c:pt>
                <c:pt idx="1">
                  <c:v>P01B</c:v>
                </c:pt>
                <c:pt idx="2">
                  <c:v>P02A</c:v>
                </c:pt>
                <c:pt idx="3">
                  <c:v>P02B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11</c:v>
                </c:pt>
                <c:pt idx="1">
                  <c:v>9</c:v>
                </c:pt>
                <c:pt idx="2">
                  <c:v>88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50-4294-8D7E-67BF16D92F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81149424"/>
        <c:axId val="1681149904"/>
      </c:barChart>
      <c:catAx>
        <c:axId val="168114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1149904"/>
        <c:crosses val="autoZero"/>
        <c:auto val="1"/>
        <c:lblAlgn val="ctr"/>
        <c:lblOffset val="100"/>
        <c:noMultiLvlLbl val="0"/>
      </c:catAx>
      <c:valAx>
        <c:axId val="16811499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114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單位(次)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69-4BF3-9267-53DD56EC07C0}"/>
              </c:ext>
            </c:extLst>
          </c:dPt>
          <c:cat>
            <c:strRef>
              <c:f>工作表1!$A$2:$A$5</c:f>
              <c:strCache>
                <c:ptCount val="4"/>
                <c:pt idx="0">
                  <c:v>P01A</c:v>
                </c:pt>
                <c:pt idx="1">
                  <c:v>P01B</c:v>
                </c:pt>
                <c:pt idx="2">
                  <c:v>P02A</c:v>
                </c:pt>
                <c:pt idx="3">
                  <c:v>P02B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69-4BF3-9267-53DD56EC0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81149424"/>
        <c:axId val="1681149904"/>
      </c:barChart>
      <c:catAx>
        <c:axId val="168114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1149904"/>
        <c:crosses val="autoZero"/>
        <c:auto val="1"/>
        <c:lblAlgn val="ctr"/>
        <c:lblOffset val="100"/>
        <c:noMultiLvlLbl val="0"/>
      </c:catAx>
      <c:valAx>
        <c:axId val="1681149904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114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811AF-B0DD-4F69-9598-353D83017CF4}" type="datetimeFigureOut">
              <a:rPr lang="zh-TW" altLang="en-US" smtClean="0"/>
              <a:t>2025/8/29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43000"/>
            <a:ext cx="41814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500E8-45C1-4346-A200-CFDBB73824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35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500E8-45C1-4346-A200-CFDBB738241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36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500E8-45C1-4346-A200-CFDBB738241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38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24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0B9303A-AF2D-2886-DB86-8E656D44384C}"/>
              </a:ext>
            </a:extLst>
          </p:cNvPr>
          <p:cNvSpPr/>
          <p:nvPr userDrawn="1"/>
        </p:nvSpPr>
        <p:spPr>
          <a:xfrm>
            <a:off x="-14" y="0"/>
            <a:ext cx="2286000" cy="8999538"/>
          </a:xfrm>
          <a:prstGeom prst="rect">
            <a:avLst/>
          </a:prstGeom>
          <a:solidFill>
            <a:srgbClr val="0052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A020A0-75B8-47F9-783D-0C7FF301E2F2}"/>
              </a:ext>
            </a:extLst>
          </p:cNvPr>
          <p:cNvSpPr/>
          <p:nvPr userDrawn="1"/>
        </p:nvSpPr>
        <p:spPr>
          <a:xfrm>
            <a:off x="-2" y="0"/>
            <a:ext cx="2285999" cy="1009472"/>
          </a:xfrm>
          <a:prstGeom prst="rect">
            <a:avLst/>
          </a:prstGeom>
          <a:solidFill>
            <a:srgbClr val="005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ISPDASH</a:t>
            </a:r>
            <a:endParaRPr lang="zh-TW" altLang="en-US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C58D4ED-9968-5E93-576D-93E01E6A34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336" y="8180118"/>
            <a:ext cx="520700" cy="565856"/>
          </a:xfrm>
          <a:prstGeom prst="rect">
            <a:avLst/>
          </a:prstGeom>
          <a:ln>
            <a:noFill/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6971A420-8482-49DB-565C-CC1B415A0E38}"/>
              </a:ext>
            </a:extLst>
          </p:cNvPr>
          <p:cNvGrpSpPr/>
          <p:nvPr userDrawn="1"/>
        </p:nvGrpSpPr>
        <p:grpSpPr>
          <a:xfrm>
            <a:off x="0" y="1832864"/>
            <a:ext cx="2285999" cy="1009472"/>
            <a:chOff x="5502311" y="1245504"/>
            <a:chExt cx="2285999" cy="76925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A7C939-7478-8CAE-4567-2C2FA036662A}"/>
                </a:ext>
              </a:extLst>
            </p:cNvPr>
            <p:cNvSpPr/>
            <p:nvPr userDrawn="1"/>
          </p:nvSpPr>
          <p:spPr>
            <a:xfrm>
              <a:off x="5502311" y="1245504"/>
              <a:ext cx="2285999" cy="769257"/>
            </a:xfrm>
            <a:prstGeom prst="rect">
              <a:avLst/>
            </a:prstGeom>
            <a:noFill/>
            <a:ln w="508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</a:t>
              </a:r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壓合車間</a:t>
              </a:r>
            </a:p>
          </p:txBody>
        </p:sp>
        <p:pic>
          <p:nvPicPr>
            <p:cNvPr id="14" name="圖片 13" descr="一張含有 符號, 標誌, 字型, 圖形 的圖片&#10;&#10;AI 產生的內容可能不正確。">
              <a:extLst>
                <a:ext uri="{FF2B5EF4-FFF2-40B4-BE49-F238E27FC236}">
                  <a16:creationId xmlns:a16="http://schemas.microsoft.com/office/drawing/2014/main" id="{3F56BAD1-DB54-AC56-14D8-9B37BF7DD9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645" y="1425051"/>
              <a:ext cx="380934" cy="380934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CDA5E6B-F237-DFCE-4E63-05D6EFF7F8DA}"/>
              </a:ext>
            </a:extLst>
          </p:cNvPr>
          <p:cNvGrpSpPr/>
          <p:nvPr userDrawn="1"/>
        </p:nvGrpSpPr>
        <p:grpSpPr>
          <a:xfrm>
            <a:off x="-7" y="823392"/>
            <a:ext cx="2285999" cy="1009472"/>
            <a:chOff x="5518150" y="2490103"/>
            <a:chExt cx="2285999" cy="76925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C515155-2959-1FC4-3820-B924EC77021D}"/>
                </a:ext>
              </a:extLst>
            </p:cNvPr>
            <p:cNvSpPr/>
            <p:nvPr userDrawn="1"/>
          </p:nvSpPr>
          <p:spPr>
            <a:xfrm>
              <a:off x="5518150" y="2490103"/>
              <a:ext cx="2285999" cy="769257"/>
            </a:xfrm>
            <a:prstGeom prst="rect">
              <a:avLst/>
            </a:prstGeom>
            <a:noFill/>
            <a:ln w="508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</a:t>
              </a:r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設備總覽</a:t>
              </a:r>
            </a:p>
          </p:txBody>
        </p:sp>
        <p:pic>
          <p:nvPicPr>
            <p:cNvPr id="17" name="圖片 16" descr="一張含有 鮮豔, 圓形, 圖形, 符號 的圖片&#10;&#10;AI 產生的內容可能不正確。">
              <a:extLst>
                <a:ext uri="{FF2B5EF4-FFF2-40B4-BE49-F238E27FC236}">
                  <a16:creationId xmlns:a16="http://schemas.microsoft.com/office/drawing/2014/main" id="{92A0428A-53C2-5399-827F-497B1B11EA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182" y="2683323"/>
              <a:ext cx="382818" cy="382818"/>
            </a:xfrm>
            <a:prstGeom prst="rect">
              <a:avLst/>
            </a:prstGeom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3CC8629F-E626-0B8B-C949-0D3254970F7F}"/>
              </a:ext>
            </a:extLst>
          </p:cNvPr>
          <p:cNvSpPr/>
          <p:nvPr userDrawn="1"/>
        </p:nvSpPr>
        <p:spPr>
          <a:xfrm>
            <a:off x="-4" y="7990063"/>
            <a:ext cx="2285999" cy="1009472"/>
          </a:xfrm>
          <a:prstGeom prst="rect">
            <a:avLst/>
          </a:prstGeom>
          <a:noFill/>
          <a:ln w="508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sz="2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DIAEAP</a:t>
            </a:r>
            <a:endParaRPr lang="zh-TW" alt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6D2D33-076A-71A6-2DC0-B8818DD202A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5029" y="318656"/>
            <a:ext cx="452173" cy="4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979B54C-9FD1-5FD4-B563-ACD24CFCA07E}"/>
              </a:ext>
            </a:extLst>
          </p:cNvPr>
          <p:cNvSpPr/>
          <p:nvPr/>
        </p:nvSpPr>
        <p:spPr>
          <a:xfrm>
            <a:off x="2329001" y="1"/>
            <a:ext cx="9862998" cy="850900"/>
          </a:xfrm>
          <a:prstGeom prst="rect">
            <a:avLst/>
          </a:prstGeom>
          <a:solidFill>
            <a:srgbClr val="00529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設備狀態總覽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753D35-FCAF-5009-5DFF-FA692200F8BC}"/>
              </a:ext>
            </a:extLst>
          </p:cNvPr>
          <p:cNvSpPr txBox="1"/>
          <p:nvPr/>
        </p:nvSpPr>
        <p:spPr>
          <a:xfrm>
            <a:off x="9911378" y="425451"/>
            <a:ext cx="2270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14:21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星期五 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2025.08.28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899367-88FA-2009-8DD9-166F369ACF9B}"/>
              </a:ext>
            </a:extLst>
          </p:cNvPr>
          <p:cNvSpPr txBox="1"/>
          <p:nvPr/>
        </p:nvSpPr>
        <p:spPr>
          <a:xfrm>
            <a:off x="2544435" y="225396"/>
            <a:ext cx="165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HDI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廠區</a:t>
            </a:r>
          </a:p>
        </p:txBody>
      </p:sp>
      <p:sp>
        <p:nvSpPr>
          <p:cNvPr id="49" name="Полилиния 14">
            <a:extLst>
              <a:ext uri="{FF2B5EF4-FFF2-40B4-BE49-F238E27FC236}">
                <a16:creationId xmlns:a16="http://schemas.microsoft.com/office/drawing/2014/main" id="{11A06C9D-37A5-EC2A-D295-E9F4D3311684}"/>
              </a:ext>
            </a:extLst>
          </p:cNvPr>
          <p:cNvSpPr/>
          <p:nvPr/>
        </p:nvSpPr>
        <p:spPr>
          <a:xfrm>
            <a:off x="2329004" y="1585182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50" name="Полилиния 15">
            <a:extLst>
              <a:ext uri="{FF2B5EF4-FFF2-40B4-BE49-F238E27FC236}">
                <a16:creationId xmlns:a16="http://schemas.microsoft.com/office/drawing/2014/main" id="{133D21EA-8A13-59BB-00B0-A6F13D08F669}"/>
              </a:ext>
            </a:extLst>
          </p:cNvPr>
          <p:cNvSpPr/>
          <p:nvPr/>
        </p:nvSpPr>
        <p:spPr>
          <a:xfrm rot="10800000">
            <a:off x="2329002" y="2139001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51" name="TextBox 102">
            <a:extLst>
              <a:ext uri="{FF2B5EF4-FFF2-40B4-BE49-F238E27FC236}">
                <a16:creationId xmlns:a16="http://schemas.microsoft.com/office/drawing/2014/main" id="{338DDFB7-3374-44AB-DDA7-1806736B5A14}"/>
              </a:ext>
            </a:extLst>
          </p:cNvPr>
          <p:cNvSpPr txBox="1"/>
          <p:nvPr/>
        </p:nvSpPr>
        <p:spPr>
          <a:xfrm>
            <a:off x="2382100" y="2207327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103">
            <a:extLst>
              <a:ext uri="{FF2B5EF4-FFF2-40B4-BE49-F238E27FC236}">
                <a16:creationId xmlns:a16="http://schemas.microsoft.com/office/drawing/2014/main" id="{521F32C2-3CB8-B007-17F4-56CBF71F6D64}"/>
              </a:ext>
            </a:extLst>
          </p:cNvPr>
          <p:cNvSpPr txBox="1"/>
          <p:nvPr/>
        </p:nvSpPr>
        <p:spPr>
          <a:xfrm>
            <a:off x="2266316" y="1832161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54" name="TextBox 102">
            <a:extLst>
              <a:ext uri="{FF2B5EF4-FFF2-40B4-BE49-F238E27FC236}">
                <a16:creationId xmlns:a16="http://schemas.microsoft.com/office/drawing/2014/main" id="{152E0C0D-D8FE-BA82-3515-1124F0C8C9D7}"/>
              </a:ext>
            </a:extLst>
          </p:cNvPr>
          <p:cNvSpPr txBox="1"/>
          <p:nvPr/>
        </p:nvSpPr>
        <p:spPr>
          <a:xfrm>
            <a:off x="3328227" y="2207327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103">
            <a:extLst>
              <a:ext uri="{FF2B5EF4-FFF2-40B4-BE49-F238E27FC236}">
                <a16:creationId xmlns:a16="http://schemas.microsoft.com/office/drawing/2014/main" id="{6C999858-B93F-1A95-0535-3472E51E5756}"/>
              </a:ext>
            </a:extLst>
          </p:cNvPr>
          <p:cNvSpPr txBox="1"/>
          <p:nvPr/>
        </p:nvSpPr>
        <p:spPr>
          <a:xfrm>
            <a:off x="3419565" y="1677646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78" name="Полилиния 14">
            <a:extLst>
              <a:ext uri="{FF2B5EF4-FFF2-40B4-BE49-F238E27FC236}">
                <a16:creationId xmlns:a16="http://schemas.microsoft.com/office/drawing/2014/main" id="{96012520-57F8-5B86-AEB0-720C0F34C697}"/>
              </a:ext>
            </a:extLst>
          </p:cNvPr>
          <p:cNvSpPr/>
          <p:nvPr/>
        </p:nvSpPr>
        <p:spPr>
          <a:xfrm>
            <a:off x="4808044" y="1606766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79" name="Полилиния 15">
            <a:extLst>
              <a:ext uri="{FF2B5EF4-FFF2-40B4-BE49-F238E27FC236}">
                <a16:creationId xmlns:a16="http://schemas.microsoft.com/office/drawing/2014/main" id="{FDF408EB-D75C-8619-085D-A76555F5E3AE}"/>
              </a:ext>
            </a:extLst>
          </p:cNvPr>
          <p:cNvSpPr/>
          <p:nvPr/>
        </p:nvSpPr>
        <p:spPr>
          <a:xfrm rot="10800000">
            <a:off x="4808042" y="2160585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0" name="TextBox 102">
            <a:extLst>
              <a:ext uri="{FF2B5EF4-FFF2-40B4-BE49-F238E27FC236}">
                <a16:creationId xmlns:a16="http://schemas.microsoft.com/office/drawing/2014/main" id="{672BB3A0-9547-CC85-727B-55F77208D8DE}"/>
              </a:ext>
            </a:extLst>
          </p:cNvPr>
          <p:cNvSpPr txBox="1"/>
          <p:nvPr/>
        </p:nvSpPr>
        <p:spPr>
          <a:xfrm>
            <a:off x="4861140" y="2228911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102">
            <a:extLst>
              <a:ext uri="{FF2B5EF4-FFF2-40B4-BE49-F238E27FC236}">
                <a16:creationId xmlns:a16="http://schemas.microsoft.com/office/drawing/2014/main" id="{CF37C362-D3F6-AF67-8B5B-8C7395828509}"/>
              </a:ext>
            </a:extLst>
          </p:cNvPr>
          <p:cNvSpPr txBox="1"/>
          <p:nvPr/>
        </p:nvSpPr>
        <p:spPr>
          <a:xfrm>
            <a:off x="5807267" y="2228911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" name="TextBox 103">
            <a:extLst>
              <a:ext uri="{FF2B5EF4-FFF2-40B4-BE49-F238E27FC236}">
                <a16:creationId xmlns:a16="http://schemas.microsoft.com/office/drawing/2014/main" id="{6022BBAD-83FF-F8EB-C6AB-AB1FD5EBD670}"/>
              </a:ext>
            </a:extLst>
          </p:cNvPr>
          <p:cNvSpPr txBox="1"/>
          <p:nvPr/>
        </p:nvSpPr>
        <p:spPr>
          <a:xfrm>
            <a:off x="5898605" y="1699230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83" name="Полилиния 14">
            <a:extLst>
              <a:ext uri="{FF2B5EF4-FFF2-40B4-BE49-F238E27FC236}">
                <a16:creationId xmlns:a16="http://schemas.microsoft.com/office/drawing/2014/main" id="{AB96826C-EF37-BB90-B8B0-3C2E9542C400}"/>
              </a:ext>
            </a:extLst>
          </p:cNvPr>
          <p:cNvSpPr/>
          <p:nvPr/>
        </p:nvSpPr>
        <p:spPr>
          <a:xfrm>
            <a:off x="7287081" y="1630906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84" name="Полилиния 15">
            <a:extLst>
              <a:ext uri="{FF2B5EF4-FFF2-40B4-BE49-F238E27FC236}">
                <a16:creationId xmlns:a16="http://schemas.microsoft.com/office/drawing/2014/main" id="{501E3F50-1EAC-F03A-7262-EC38D2F4AF2A}"/>
              </a:ext>
            </a:extLst>
          </p:cNvPr>
          <p:cNvSpPr/>
          <p:nvPr/>
        </p:nvSpPr>
        <p:spPr>
          <a:xfrm rot="10800000">
            <a:off x="7287079" y="2184725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5" name="TextBox 102">
            <a:extLst>
              <a:ext uri="{FF2B5EF4-FFF2-40B4-BE49-F238E27FC236}">
                <a16:creationId xmlns:a16="http://schemas.microsoft.com/office/drawing/2014/main" id="{B5A99978-52AC-5162-885A-B6C5915420CB}"/>
              </a:ext>
            </a:extLst>
          </p:cNvPr>
          <p:cNvSpPr txBox="1"/>
          <p:nvPr/>
        </p:nvSpPr>
        <p:spPr>
          <a:xfrm>
            <a:off x="7340177" y="2253051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TextBox 102">
            <a:extLst>
              <a:ext uri="{FF2B5EF4-FFF2-40B4-BE49-F238E27FC236}">
                <a16:creationId xmlns:a16="http://schemas.microsoft.com/office/drawing/2014/main" id="{5AD7E20B-A37B-648C-F403-576E36CE5F1F}"/>
              </a:ext>
            </a:extLst>
          </p:cNvPr>
          <p:cNvSpPr txBox="1"/>
          <p:nvPr/>
        </p:nvSpPr>
        <p:spPr>
          <a:xfrm>
            <a:off x="8286304" y="2253051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TextBox 103">
            <a:extLst>
              <a:ext uri="{FF2B5EF4-FFF2-40B4-BE49-F238E27FC236}">
                <a16:creationId xmlns:a16="http://schemas.microsoft.com/office/drawing/2014/main" id="{66DE658E-FDDB-D706-40F0-7B6C0496A2DA}"/>
              </a:ext>
            </a:extLst>
          </p:cNvPr>
          <p:cNvSpPr txBox="1"/>
          <p:nvPr/>
        </p:nvSpPr>
        <p:spPr>
          <a:xfrm>
            <a:off x="8377642" y="1723370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88" name="Полилиния 14">
            <a:extLst>
              <a:ext uri="{FF2B5EF4-FFF2-40B4-BE49-F238E27FC236}">
                <a16:creationId xmlns:a16="http://schemas.microsoft.com/office/drawing/2014/main" id="{0C513E83-1747-32EE-68B1-52F7D39E54ED}"/>
              </a:ext>
            </a:extLst>
          </p:cNvPr>
          <p:cNvSpPr/>
          <p:nvPr/>
        </p:nvSpPr>
        <p:spPr>
          <a:xfrm>
            <a:off x="9757336" y="1630906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89" name="Полилиния 15">
            <a:extLst>
              <a:ext uri="{FF2B5EF4-FFF2-40B4-BE49-F238E27FC236}">
                <a16:creationId xmlns:a16="http://schemas.microsoft.com/office/drawing/2014/main" id="{035742B5-913A-D1AB-E33A-7FDA91A97795}"/>
              </a:ext>
            </a:extLst>
          </p:cNvPr>
          <p:cNvSpPr/>
          <p:nvPr/>
        </p:nvSpPr>
        <p:spPr>
          <a:xfrm rot="10800000">
            <a:off x="9757334" y="2184725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0" name="TextBox 102">
            <a:extLst>
              <a:ext uri="{FF2B5EF4-FFF2-40B4-BE49-F238E27FC236}">
                <a16:creationId xmlns:a16="http://schemas.microsoft.com/office/drawing/2014/main" id="{CFA8A4D2-A760-4994-74DF-856EC077884A}"/>
              </a:ext>
            </a:extLst>
          </p:cNvPr>
          <p:cNvSpPr txBox="1"/>
          <p:nvPr/>
        </p:nvSpPr>
        <p:spPr>
          <a:xfrm>
            <a:off x="9810432" y="2253051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102">
            <a:extLst>
              <a:ext uri="{FF2B5EF4-FFF2-40B4-BE49-F238E27FC236}">
                <a16:creationId xmlns:a16="http://schemas.microsoft.com/office/drawing/2014/main" id="{2A4900AB-76B4-0756-6E93-503EFE201F26}"/>
              </a:ext>
            </a:extLst>
          </p:cNvPr>
          <p:cNvSpPr txBox="1"/>
          <p:nvPr/>
        </p:nvSpPr>
        <p:spPr>
          <a:xfrm>
            <a:off x="10756559" y="2253051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TextBox 103">
            <a:extLst>
              <a:ext uri="{FF2B5EF4-FFF2-40B4-BE49-F238E27FC236}">
                <a16:creationId xmlns:a16="http://schemas.microsoft.com/office/drawing/2014/main" id="{82F66E19-E235-6045-713F-2A47ADCE76B9}"/>
              </a:ext>
            </a:extLst>
          </p:cNvPr>
          <p:cNvSpPr txBox="1"/>
          <p:nvPr/>
        </p:nvSpPr>
        <p:spPr>
          <a:xfrm>
            <a:off x="10847897" y="1723370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93" name="Полилиния 14">
            <a:extLst>
              <a:ext uri="{FF2B5EF4-FFF2-40B4-BE49-F238E27FC236}">
                <a16:creationId xmlns:a16="http://schemas.microsoft.com/office/drawing/2014/main" id="{D3DFE54C-3248-9738-D04D-DBE4C0CDF285}"/>
              </a:ext>
            </a:extLst>
          </p:cNvPr>
          <p:cNvSpPr/>
          <p:nvPr/>
        </p:nvSpPr>
        <p:spPr>
          <a:xfrm>
            <a:off x="2329004" y="3503456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94" name="Полилиния 15">
            <a:extLst>
              <a:ext uri="{FF2B5EF4-FFF2-40B4-BE49-F238E27FC236}">
                <a16:creationId xmlns:a16="http://schemas.microsoft.com/office/drawing/2014/main" id="{764572E2-0A3A-34E9-0241-16373076B3B6}"/>
              </a:ext>
            </a:extLst>
          </p:cNvPr>
          <p:cNvSpPr/>
          <p:nvPr/>
        </p:nvSpPr>
        <p:spPr>
          <a:xfrm rot="10800000">
            <a:off x="2329002" y="4057275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5" name="TextBox 102">
            <a:extLst>
              <a:ext uri="{FF2B5EF4-FFF2-40B4-BE49-F238E27FC236}">
                <a16:creationId xmlns:a16="http://schemas.microsoft.com/office/drawing/2014/main" id="{F034B65B-7A0A-DC84-A70C-25F04B44C027}"/>
              </a:ext>
            </a:extLst>
          </p:cNvPr>
          <p:cNvSpPr txBox="1"/>
          <p:nvPr/>
        </p:nvSpPr>
        <p:spPr>
          <a:xfrm>
            <a:off x="2382100" y="4125601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TextBox 103">
            <a:extLst>
              <a:ext uri="{FF2B5EF4-FFF2-40B4-BE49-F238E27FC236}">
                <a16:creationId xmlns:a16="http://schemas.microsoft.com/office/drawing/2014/main" id="{8A8FD93C-4770-48E7-CCAF-6EE06BA31096}"/>
              </a:ext>
            </a:extLst>
          </p:cNvPr>
          <p:cNvSpPr txBox="1"/>
          <p:nvPr/>
        </p:nvSpPr>
        <p:spPr>
          <a:xfrm>
            <a:off x="2266316" y="3750435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97" name="TextBox 102">
            <a:extLst>
              <a:ext uri="{FF2B5EF4-FFF2-40B4-BE49-F238E27FC236}">
                <a16:creationId xmlns:a16="http://schemas.microsoft.com/office/drawing/2014/main" id="{5A1A313A-8597-6878-E9C6-E62E6398D9D0}"/>
              </a:ext>
            </a:extLst>
          </p:cNvPr>
          <p:cNvSpPr txBox="1"/>
          <p:nvPr/>
        </p:nvSpPr>
        <p:spPr>
          <a:xfrm>
            <a:off x="3328227" y="4125601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TextBox 103">
            <a:extLst>
              <a:ext uri="{FF2B5EF4-FFF2-40B4-BE49-F238E27FC236}">
                <a16:creationId xmlns:a16="http://schemas.microsoft.com/office/drawing/2014/main" id="{FA21911D-08E5-4175-CCBC-C704B9FD3E29}"/>
              </a:ext>
            </a:extLst>
          </p:cNvPr>
          <p:cNvSpPr txBox="1"/>
          <p:nvPr/>
        </p:nvSpPr>
        <p:spPr>
          <a:xfrm>
            <a:off x="3419565" y="3595920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99" name="Полилиния 14">
            <a:extLst>
              <a:ext uri="{FF2B5EF4-FFF2-40B4-BE49-F238E27FC236}">
                <a16:creationId xmlns:a16="http://schemas.microsoft.com/office/drawing/2014/main" id="{3800F371-49CC-041B-D00C-3D5786ADB7BA}"/>
              </a:ext>
            </a:extLst>
          </p:cNvPr>
          <p:cNvSpPr/>
          <p:nvPr/>
        </p:nvSpPr>
        <p:spPr>
          <a:xfrm>
            <a:off x="4808044" y="3525040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F333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00" name="Полилиния 15">
            <a:extLst>
              <a:ext uri="{FF2B5EF4-FFF2-40B4-BE49-F238E27FC236}">
                <a16:creationId xmlns:a16="http://schemas.microsoft.com/office/drawing/2014/main" id="{A22D0CC6-B56F-5699-A873-E13DD3B274C3}"/>
              </a:ext>
            </a:extLst>
          </p:cNvPr>
          <p:cNvSpPr/>
          <p:nvPr/>
        </p:nvSpPr>
        <p:spPr>
          <a:xfrm rot="10800000">
            <a:off x="4808042" y="4078859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9E6E4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1" name="TextBox 102">
            <a:extLst>
              <a:ext uri="{FF2B5EF4-FFF2-40B4-BE49-F238E27FC236}">
                <a16:creationId xmlns:a16="http://schemas.microsoft.com/office/drawing/2014/main" id="{DB5F9125-E300-0408-4A13-DCB8648A3CF1}"/>
              </a:ext>
            </a:extLst>
          </p:cNvPr>
          <p:cNvSpPr txBox="1"/>
          <p:nvPr/>
        </p:nvSpPr>
        <p:spPr>
          <a:xfrm>
            <a:off x="4861140" y="4147185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" name="TextBox 102">
            <a:extLst>
              <a:ext uri="{FF2B5EF4-FFF2-40B4-BE49-F238E27FC236}">
                <a16:creationId xmlns:a16="http://schemas.microsoft.com/office/drawing/2014/main" id="{D32A4D23-E246-E645-59B6-813C0F3967CA}"/>
              </a:ext>
            </a:extLst>
          </p:cNvPr>
          <p:cNvSpPr txBox="1"/>
          <p:nvPr/>
        </p:nvSpPr>
        <p:spPr>
          <a:xfrm>
            <a:off x="5807267" y="4147185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3">
            <a:extLst>
              <a:ext uri="{FF2B5EF4-FFF2-40B4-BE49-F238E27FC236}">
                <a16:creationId xmlns:a16="http://schemas.microsoft.com/office/drawing/2014/main" id="{2900077B-C9D8-B34E-FE91-76FFA739354F}"/>
              </a:ext>
            </a:extLst>
          </p:cNvPr>
          <p:cNvSpPr txBox="1"/>
          <p:nvPr/>
        </p:nvSpPr>
        <p:spPr>
          <a:xfrm>
            <a:off x="5898605" y="3617504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04" name="Полилиния 14">
            <a:extLst>
              <a:ext uri="{FF2B5EF4-FFF2-40B4-BE49-F238E27FC236}">
                <a16:creationId xmlns:a16="http://schemas.microsoft.com/office/drawing/2014/main" id="{CC003681-126C-D0F3-8CC3-8AF2423C73C6}"/>
              </a:ext>
            </a:extLst>
          </p:cNvPr>
          <p:cNvSpPr/>
          <p:nvPr/>
        </p:nvSpPr>
        <p:spPr>
          <a:xfrm>
            <a:off x="7287081" y="3549180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F333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05" name="Полилиния 15">
            <a:extLst>
              <a:ext uri="{FF2B5EF4-FFF2-40B4-BE49-F238E27FC236}">
                <a16:creationId xmlns:a16="http://schemas.microsoft.com/office/drawing/2014/main" id="{A9562B97-16EC-1ACD-33DC-1B60F0FDFEDB}"/>
              </a:ext>
            </a:extLst>
          </p:cNvPr>
          <p:cNvSpPr/>
          <p:nvPr/>
        </p:nvSpPr>
        <p:spPr>
          <a:xfrm rot="10800000">
            <a:off x="7287079" y="4102999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9E6E4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6" name="TextBox 102">
            <a:extLst>
              <a:ext uri="{FF2B5EF4-FFF2-40B4-BE49-F238E27FC236}">
                <a16:creationId xmlns:a16="http://schemas.microsoft.com/office/drawing/2014/main" id="{19C0A4C3-CF6C-ADC8-56F2-FE4436E176AA}"/>
              </a:ext>
            </a:extLst>
          </p:cNvPr>
          <p:cNvSpPr txBox="1"/>
          <p:nvPr/>
        </p:nvSpPr>
        <p:spPr>
          <a:xfrm>
            <a:off x="7340177" y="4171325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7" name="TextBox 102">
            <a:extLst>
              <a:ext uri="{FF2B5EF4-FFF2-40B4-BE49-F238E27FC236}">
                <a16:creationId xmlns:a16="http://schemas.microsoft.com/office/drawing/2014/main" id="{F61E24FA-532F-156C-8C6E-14592770C84E}"/>
              </a:ext>
            </a:extLst>
          </p:cNvPr>
          <p:cNvSpPr txBox="1"/>
          <p:nvPr/>
        </p:nvSpPr>
        <p:spPr>
          <a:xfrm>
            <a:off x="8286304" y="4171325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TextBox 103">
            <a:extLst>
              <a:ext uri="{FF2B5EF4-FFF2-40B4-BE49-F238E27FC236}">
                <a16:creationId xmlns:a16="http://schemas.microsoft.com/office/drawing/2014/main" id="{9859FC92-EC71-0DB0-6E02-05EB1A2F7CE7}"/>
              </a:ext>
            </a:extLst>
          </p:cNvPr>
          <p:cNvSpPr txBox="1"/>
          <p:nvPr/>
        </p:nvSpPr>
        <p:spPr>
          <a:xfrm>
            <a:off x="8377642" y="3641644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09" name="Полилиния 14">
            <a:extLst>
              <a:ext uri="{FF2B5EF4-FFF2-40B4-BE49-F238E27FC236}">
                <a16:creationId xmlns:a16="http://schemas.microsoft.com/office/drawing/2014/main" id="{27F947B1-576D-2B62-835C-BC49F7791F54}"/>
              </a:ext>
            </a:extLst>
          </p:cNvPr>
          <p:cNvSpPr/>
          <p:nvPr/>
        </p:nvSpPr>
        <p:spPr>
          <a:xfrm>
            <a:off x="9757336" y="3549180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10" name="Полилиния 15">
            <a:extLst>
              <a:ext uri="{FF2B5EF4-FFF2-40B4-BE49-F238E27FC236}">
                <a16:creationId xmlns:a16="http://schemas.microsoft.com/office/drawing/2014/main" id="{9ACA880D-2BFC-8CCC-F49C-0D0D0015F14F}"/>
              </a:ext>
            </a:extLst>
          </p:cNvPr>
          <p:cNvSpPr/>
          <p:nvPr/>
        </p:nvSpPr>
        <p:spPr>
          <a:xfrm rot="10800000">
            <a:off x="9757334" y="4102999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1" name="TextBox 102">
            <a:extLst>
              <a:ext uri="{FF2B5EF4-FFF2-40B4-BE49-F238E27FC236}">
                <a16:creationId xmlns:a16="http://schemas.microsoft.com/office/drawing/2014/main" id="{CFE6FCF4-6951-B263-4620-CD13FAF86477}"/>
              </a:ext>
            </a:extLst>
          </p:cNvPr>
          <p:cNvSpPr txBox="1"/>
          <p:nvPr/>
        </p:nvSpPr>
        <p:spPr>
          <a:xfrm>
            <a:off x="9810432" y="4171325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2" name="TextBox 102">
            <a:extLst>
              <a:ext uri="{FF2B5EF4-FFF2-40B4-BE49-F238E27FC236}">
                <a16:creationId xmlns:a16="http://schemas.microsoft.com/office/drawing/2014/main" id="{CBF69950-04E0-AEBC-5660-5A589F18F94C}"/>
              </a:ext>
            </a:extLst>
          </p:cNvPr>
          <p:cNvSpPr txBox="1"/>
          <p:nvPr/>
        </p:nvSpPr>
        <p:spPr>
          <a:xfrm>
            <a:off x="10756559" y="4171325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3" name="TextBox 103">
            <a:extLst>
              <a:ext uri="{FF2B5EF4-FFF2-40B4-BE49-F238E27FC236}">
                <a16:creationId xmlns:a16="http://schemas.microsoft.com/office/drawing/2014/main" id="{B3E170D2-B3C5-B49D-02BC-104FAB8AA64A}"/>
              </a:ext>
            </a:extLst>
          </p:cNvPr>
          <p:cNvSpPr txBox="1"/>
          <p:nvPr/>
        </p:nvSpPr>
        <p:spPr>
          <a:xfrm>
            <a:off x="10847897" y="3641644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14" name="Полилиния 14">
            <a:extLst>
              <a:ext uri="{FF2B5EF4-FFF2-40B4-BE49-F238E27FC236}">
                <a16:creationId xmlns:a16="http://schemas.microsoft.com/office/drawing/2014/main" id="{4714DE5A-4AC1-6503-6803-F101E3DACC76}"/>
              </a:ext>
            </a:extLst>
          </p:cNvPr>
          <p:cNvSpPr/>
          <p:nvPr/>
        </p:nvSpPr>
        <p:spPr>
          <a:xfrm>
            <a:off x="2329004" y="5421730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15" name="Полилиния 15">
            <a:extLst>
              <a:ext uri="{FF2B5EF4-FFF2-40B4-BE49-F238E27FC236}">
                <a16:creationId xmlns:a16="http://schemas.microsoft.com/office/drawing/2014/main" id="{F1754337-981B-2F2B-8A62-17123C75C0CB}"/>
              </a:ext>
            </a:extLst>
          </p:cNvPr>
          <p:cNvSpPr/>
          <p:nvPr/>
        </p:nvSpPr>
        <p:spPr>
          <a:xfrm rot="10800000">
            <a:off x="2329002" y="5975549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6" name="TextBox 102">
            <a:extLst>
              <a:ext uri="{FF2B5EF4-FFF2-40B4-BE49-F238E27FC236}">
                <a16:creationId xmlns:a16="http://schemas.microsoft.com/office/drawing/2014/main" id="{11E11A3E-523B-E91D-F903-300E5DBA1C9F}"/>
              </a:ext>
            </a:extLst>
          </p:cNvPr>
          <p:cNvSpPr txBox="1"/>
          <p:nvPr/>
        </p:nvSpPr>
        <p:spPr>
          <a:xfrm>
            <a:off x="2382100" y="6043875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7" name="TextBox 103">
            <a:extLst>
              <a:ext uri="{FF2B5EF4-FFF2-40B4-BE49-F238E27FC236}">
                <a16:creationId xmlns:a16="http://schemas.microsoft.com/office/drawing/2014/main" id="{730DF465-647C-54BA-586A-B34AB61DCD38}"/>
              </a:ext>
            </a:extLst>
          </p:cNvPr>
          <p:cNvSpPr txBox="1"/>
          <p:nvPr/>
        </p:nvSpPr>
        <p:spPr>
          <a:xfrm>
            <a:off x="2266316" y="5668709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18" name="TextBox 102">
            <a:extLst>
              <a:ext uri="{FF2B5EF4-FFF2-40B4-BE49-F238E27FC236}">
                <a16:creationId xmlns:a16="http://schemas.microsoft.com/office/drawing/2014/main" id="{4FBA1F49-AE00-EE15-E0A1-D176133DD1CD}"/>
              </a:ext>
            </a:extLst>
          </p:cNvPr>
          <p:cNvSpPr txBox="1"/>
          <p:nvPr/>
        </p:nvSpPr>
        <p:spPr>
          <a:xfrm>
            <a:off x="3328227" y="6043875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TextBox 103">
            <a:extLst>
              <a:ext uri="{FF2B5EF4-FFF2-40B4-BE49-F238E27FC236}">
                <a16:creationId xmlns:a16="http://schemas.microsoft.com/office/drawing/2014/main" id="{D6B0F10C-2DD0-E0D3-AEE6-D659EAD827D7}"/>
              </a:ext>
            </a:extLst>
          </p:cNvPr>
          <p:cNvSpPr txBox="1"/>
          <p:nvPr/>
        </p:nvSpPr>
        <p:spPr>
          <a:xfrm>
            <a:off x="3419565" y="5514194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20" name="Полилиния 14">
            <a:extLst>
              <a:ext uri="{FF2B5EF4-FFF2-40B4-BE49-F238E27FC236}">
                <a16:creationId xmlns:a16="http://schemas.microsoft.com/office/drawing/2014/main" id="{0B2E969C-4000-4792-4BF2-93D17891FEB8}"/>
              </a:ext>
            </a:extLst>
          </p:cNvPr>
          <p:cNvSpPr/>
          <p:nvPr/>
        </p:nvSpPr>
        <p:spPr>
          <a:xfrm>
            <a:off x="4808044" y="5443314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21" name="Полилиния 15">
            <a:extLst>
              <a:ext uri="{FF2B5EF4-FFF2-40B4-BE49-F238E27FC236}">
                <a16:creationId xmlns:a16="http://schemas.microsoft.com/office/drawing/2014/main" id="{BE0931FF-477B-3CB9-2A15-6CB6C69AA9FD}"/>
              </a:ext>
            </a:extLst>
          </p:cNvPr>
          <p:cNvSpPr/>
          <p:nvPr/>
        </p:nvSpPr>
        <p:spPr>
          <a:xfrm rot="10800000">
            <a:off x="4808042" y="5997133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2" name="TextBox 102">
            <a:extLst>
              <a:ext uri="{FF2B5EF4-FFF2-40B4-BE49-F238E27FC236}">
                <a16:creationId xmlns:a16="http://schemas.microsoft.com/office/drawing/2014/main" id="{653D46A7-D829-B95E-9657-BC85DDABFDA8}"/>
              </a:ext>
            </a:extLst>
          </p:cNvPr>
          <p:cNvSpPr txBox="1"/>
          <p:nvPr/>
        </p:nvSpPr>
        <p:spPr>
          <a:xfrm>
            <a:off x="4861140" y="6065459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TextBox 102">
            <a:extLst>
              <a:ext uri="{FF2B5EF4-FFF2-40B4-BE49-F238E27FC236}">
                <a16:creationId xmlns:a16="http://schemas.microsoft.com/office/drawing/2014/main" id="{950C9868-A528-5F9C-E442-CEC37AE8CBE0}"/>
              </a:ext>
            </a:extLst>
          </p:cNvPr>
          <p:cNvSpPr txBox="1"/>
          <p:nvPr/>
        </p:nvSpPr>
        <p:spPr>
          <a:xfrm>
            <a:off x="5807267" y="6065459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03">
            <a:extLst>
              <a:ext uri="{FF2B5EF4-FFF2-40B4-BE49-F238E27FC236}">
                <a16:creationId xmlns:a16="http://schemas.microsoft.com/office/drawing/2014/main" id="{027A3E7E-4279-3123-C533-AF45F3219E1C}"/>
              </a:ext>
            </a:extLst>
          </p:cNvPr>
          <p:cNvSpPr txBox="1"/>
          <p:nvPr/>
        </p:nvSpPr>
        <p:spPr>
          <a:xfrm>
            <a:off x="5898605" y="5535778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25" name="Полилиния 14">
            <a:extLst>
              <a:ext uri="{FF2B5EF4-FFF2-40B4-BE49-F238E27FC236}">
                <a16:creationId xmlns:a16="http://schemas.microsoft.com/office/drawing/2014/main" id="{E4051EFD-EF48-675B-35FC-E9423B9341E9}"/>
              </a:ext>
            </a:extLst>
          </p:cNvPr>
          <p:cNvSpPr/>
          <p:nvPr/>
        </p:nvSpPr>
        <p:spPr>
          <a:xfrm>
            <a:off x="7287081" y="5467454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F333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26" name="Полилиния 15">
            <a:extLst>
              <a:ext uri="{FF2B5EF4-FFF2-40B4-BE49-F238E27FC236}">
                <a16:creationId xmlns:a16="http://schemas.microsoft.com/office/drawing/2014/main" id="{C2A24A11-FEFE-9EF9-DC6C-3E72FC935CAD}"/>
              </a:ext>
            </a:extLst>
          </p:cNvPr>
          <p:cNvSpPr/>
          <p:nvPr/>
        </p:nvSpPr>
        <p:spPr>
          <a:xfrm rot="10800000">
            <a:off x="7287079" y="6021273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9E6E4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7" name="TextBox 102">
            <a:extLst>
              <a:ext uri="{FF2B5EF4-FFF2-40B4-BE49-F238E27FC236}">
                <a16:creationId xmlns:a16="http://schemas.microsoft.com/office/drawing/2014/main" id="{CEF9FB22-75E8-F2D8-6554-7B5F5D1DB05C}"/>
              </a:ext>
            </a:extLst>
          </p:cNvPr>
          <p:cNvSpPr txBox="1"/>
          <p:nvPr/>
        </p:nvSpPr>
        <p:spPr>
          <a:xfrm>
            <a:off x="7340177" y="6089599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02">
            <a:extLst>
              <a:ext uri="{FF2B5EF4-FFF2-40B4-BE49-F238E27FC236}">
                <a16:creationId xmlns:a16="http://schemas.microsoft.com/office/drawing/2014/main" id="{39E66CCF-5E3B-3E79-131F-CBB9C1F270CD}"/>
              </a:ext>
            </a:extLst>
          </p:cNvPr>
          <p:cNvSpPr txBox="1"/>
          <p:nvPr/>
        </p:nvSpPr>
        <p:spPr>
          <a:xfrm>
            <a:off x="8286304" y="6089599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03">
            <a:extLst>
              <a:ext uri="{FF2B5EF4-FFF2-40B4-BE49-F238E27FC236}">
                <a16:creationId xmlns:a16="http://schemas.microsoft.com/office/drawing/2014/main" id="{A20BA816-9BF6-C562-541F-D1DADC67A5C3}"/>
              </a:ext>
            </a:extLst>
          </p:cNvPr>
          <p:cNvSpPr txBox="1"/>
          <p:nvPr/>
        </p:nvSpPr>
        <p:spPr>
          <a:xfrm>
            <a:off x="8377642" y="5559918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30" name="Полилиния 14">
            <a:extLst>
              <a:ext uri="{FF2B5EF4-FFF2-40B4-BE49-F238E27FC236}">
                <a16:creationId xmlns:a16="http://schemas.microsoft.com/office/drawing/2014/main" id="{94ED83DB-4538-EC3B-AA48-A0CB8D292441}"/>
              </a:ext>
            </a:extLst>
          </p:cNvPr>
          <p:cNvSpPr/>
          <p:nvPr/>
        </p:nvSpPr>
        <p:spPr>
          <a:xfrm>
            <a:off x="9757336" y="5467454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31" name="Полилиния 15">
            <a:extLst>
              <a:ext uri="{FF2B5EF4-FFF2-40B4-BE49-F238E27FC236}">
                <a16:creationId xmlns:a16="http://schemas.microsoft.com/office/drawing/2014/main" id="{9447159E-137A-46F7-6B56-52DD97DAA65F}"/>
              </a:ext>
            </a:extLst>
          </p:cNvPr>
          <p:cNvSpPr/>
          <p:nvPr/>
        </p:nvSpPr>
        <p:spPr>
          <a:xfrm rot="10800000">
            <a:off x="9757334" y="6021273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2" name="TextBox 102">
            <a:extLst>
              <a:ext uri="{FF2B5EF4-FFF2-40B4-BE49-F238E27FC236}">
                <a16:creationId xmlns:a16="http://schemas.microsoft.com/office/drawing/2014/main" id="{DB66849A-4EED-0BDA-0626-28CE0AFD7856}"/>
              </a:ext>
            </a:extLst>
          </p:cNvPr>
          <p:cNvSpPr txBox="1"/>
          <p:nvPr/>
        </p:nvSpPr>
        <p:spPr>
          <a:xfrm>
            <a:off x="9810432" y="6089599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3" name="TextBox 102">
            <a:extLst>
              <a:ext uri="{FF2B5EF4-FFF2-40B4-BE49-F238E27FC236}">
                <a16:creationId xmlns:a16="http://schemas.microsoft.com/office/drawing/2014/main" id="{4A855A3D-C49F-FC0A-FA6F-A9AF3D03493B}"/>
              </a:ext>
            </a:extLst>
          </p:cNvPr>
          <p:cNvSpPr txBox="1"/>
          <p:nvPr/>
        </p:nvSpPr>
        <p:spPr>
          <a:xfrm>
            <a:off x="10756559" y="6089599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4" name="TextBox 103">
            <a:extLst>
              <a:ext uri="{FF2B5EF4-FFF2-40B4-BE49-F238E27FC236}">
                <a16:creationId xmlns:a16="http://schemas.microsoft.com/office/drawing/2014/main" id="{1C981EED-510B-D7DC-F1F3-282D5F42D46B}"/>
              </a:ext>
            </a:extLst>
          </p:cNvPr>
          <p:cNvSpPr txBox="1"/>
          <p:nvPr/>
        </p:nvSpPr>
        <p:spPr>
          <a:xfrm>
            <a:off x="10847897" y="5559918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35" name="Полилиния 14">
            <a:extLst>
              <a:ext uri="{FF2B5EF4-FFF2-40B4-BE49-F238E27FC236}">
                <a16:creationId xmlns:a16="http://schemas.microsoft.com/office/drawing/2014/main" id="{0DCDE4E2-13A9-8076-2D60-4C3167FE5005}"/>
              </a:ext>
            </a:extLst>
          </p:cNvPr>
          <p:cNvSpPr/>
          <p:nvPr/>
        </p:nvSpPr>
        <p:spPr>
          <a:xfrm>
            <a:off x="2329004" y="7340004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36" name="Полилиния 15">
            <a:extLst>
              <a:ext uri="{FF2B5EF4-FFF2-40B4-BE49-F238E27FC236}">
                <a16:creationId xmlns:a16="http://schemas.microsoft.com/office/drawing/2014/main" id="{12BA6E3B-22BE-6AF0-943C-AABADCDF8EE4}"/>
              </a:ext>
            </a:extLst>
          </p:cNvPr>
          <p:cNvSpPr/>
          <p:nvPr/>
        </p:nvSpPr>
        <p:spPr>
          <a:xfrm rot="10800000">
            <a:off x="2329002" y="7893823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7" name="TextBox 102">
            <a:extLst>
              <a:ext uri="{FF2B5EF4-FFF2-40B4-BE49-F238E27FC236}">
                <a16:creationId xmlns:a16="http://schemas.microsoft.com/office/drawing/2014/main" id="{F267C19A-5F16-6C58-7E51-15C204786BE3}"/>
              </a:ext>
            </a:extLst>
          </p:cNvPr>
          <p:cNvSpPr txBox="1"/>
          <p:nvPr/>
        </p:nvSpPr>
        <p:spPr>
          <a:xfrm>
            <a:off x="2382100" y="7962149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TextBox 103">
            <a:extLst>
              <a:ext uri="{FF2B5EF4-FFF2-40B4-BE49-F238E27FC236}">
                <a16:creationId xmlns:a16="http://schemas.microsoft.com/office/drawing/2014/main" id="{72B94E2F-197F-F4DD-014B-E89A2BB20CDF}"/>
              </a:ext>
            </a:extLst>
          </p:cNvPr>
          <p:cNvSpPr txBox="1"/>
          <p:nvPr/>
        </p:nvSpPr>
        <p:spPr>
          <a:xfrm>
            <a:off x="2266316" y="7586983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39" name="TextBox 102">
            <a:extLst>
              <a:ext uri="{FF2B5EF4-FFF2-40B4-BE49-F238E27FC236}">
                <a16:creationId xmlns:a16="http://schemas.microsoft.com/office/drawing/2014/main" id="{29E11791-E597-0E49-AABC-24CF830A9FED}"/>
              </a:ext>
            </a:extLst>
          </p:cNvPr>
          <p:cNvSpPr txBox="1"/>
          <p:nvPr/>
        </p:nvSpPr>
        <p:spPr>
          <a:xfrm>
            <a:off x="3328227" y="7962149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0" name="TextBox 103">
            <a:extLst>
              <a:ext uri="{FF2B5EF4-FFF2-40B4-BE49-F238E27FC236}">
                <a16:creationId xmlns:a16="http://schemas.microsoft.com/office/drawing/2014/main" id="{7D622B5E-800A-31C1-AD32-834FD2686518}"/>
              </a:ext>
            </a:extLst>
          </p:cNvPr>
          <p:cNvSpPr txBox="1"/>
          <p:nvPr/>
        </p:nvSpPr>
        <p:spPr>
          <a:xfrm>
            <a:off x="3419565" y="7432468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41" name="Полилиния 14">
            <a:extLst>
              <a:ext uri="{FF2B5EF4-FFF2-40B4-BE49-F238E27FC236}">
                <a16:creationId xmlns:a16="http://schemas.microsoft.com/office/drawing/2014/main" id="{FFB4A326-7BD0-88F7-4C72-10D5543D2D69}"/>
              </a:ext>
            </a:extLst>
          </p:cNvPr>
          <p:cNvSpPr/>
          <p:nvPr/>
        </p:nvSpPr>
        <p:spPr>
          <a:xfrm>
            <a:off x="4808044" y="7361588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42" name="Полилиния 15">
            <a:extLst>
              <a:ext uri="{FF2B5EF4-FFF2-40B4-BE49-F238E27FC236}">
                <a16:creationId xmlns:a16="http://schemas.microsoft.com/office/drawing/2014/main" id="{DD9B7393-02C6-6E14-2AE8-BDC5E05BA285}"/>
              </a:ext>
            </a:extLst>
          </p:cNvPr>
          <p:cNvSpPr/>
          <p:nvPr/>
        </p:nvSpPr>
        <p:spPr>
          <a:xfrm rot="10800000">
            <a:off x="4808042" y="7915407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EBF1DD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3" name="TextBox 102">
            <a:extLst>
              <a:ext uri="{FF2B5EF4-FFF2-40B4-BE49-F238E27FC236}">
                <a16:creationId xmlns:a16="http://schemas.microsoft.com/office/drawing/2014/main" id="{25CE6B94-C222-26AF-6A7A-A00B086F2E27}"/>
              </a:ext>
            </a:extLst>
          </p:cNvPr>
          <p:cNvSpPr txBox="1"/>
          <p:nvPr/>
        </p:nvSpPr>
        <p:spPr>
          <a:xfrm>
            <a:off x="4861140" y="7983733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4" name="TextBox 102">
            <a:extLst>
              <a:ext uri="{FF2B5EF4-FFF2-40B4-BE49-F238E27FC236}">
                <a16:creationId xmlns:a16="http://schemas.microsoft.com/office/drawing/2014/main" id="{E567EBAC-ACEC-4D8B-3228-5AFE0F82339C}"/>
              </a:ext>
            </a:extLst>
          </p:cNvPr>
          <p:cNvSpPr txBox="1"/>
          <p:nvPr/>
        </p:nvSpPr>
        <p:spPr>
          <a:xfrm>
            <a:off x="5807267" y="7983733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TextBox 103">
            <a:extLst>
              <a:ext uri="{FF2B5EF4-FFF2-40B4-BE49-F238E27FC236}">
                <a16:creationId xmlns:a16="http://schemas.microsoft.com/office/drawing/2014/main" id="{321020C5-D929-A5E9-3DD8-42C287864BC8}"/>
              </a:ext>
            </a:extLst>
          </p:cNvPr>
          <p:cNvSpPr txBox="1"/>
          <p:nvPr/>
        </p:nvSpPr>
        <p:spPr>
          <a:xfrm>
            <a:off x="5898605" y="7454052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46" name="Полилиния 14">
            <a:extLst>
              <a:ext uri="{FF2B5EF4-FFF2-40B4-BE49-F238E27FC236}">
                <a16:creationId xmlns:a16="http://schemas.microsoft.com/office/drawing/2014/main" id="{5874A237-1061-1CC0-5B23-1FAE56308DBA}"/>
              </a:ext>
            </a:extLst>
          </p:cNvPr>
          <p:cNvSpPr/>
          <p:nvPr/>
        </p:nvSpPr>
        <p:spPr>
          <a:xfrm>
            <a:off x="7287081" y="7385728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47" name="Полилиния 15">
            <a:extLst>
              <a:ext uri="{FF2B5EF4-FFF2-40B4-BE49-F238E27FC236}">
                <a16:creationId xmlns:a16="http://schemas.microsoft.com/office/drawing/2014/main" id="{1E007066-6494-FED8-FC7D-D52D4564EC08}"/>
              </a:ext>
            </a:extLst>
          </p:cNvPr>
          <p:cNvSpPr/>
          <p:nvPr/>
        </p:nvSpPr>
        <p:spPr>
          <a:xfrm rot="10800000">
            <a:off x="7287079" y="7939547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8" name="TextBox 102">
            <a:extLst>
              <a:ext uri="{FF2B5EF4-FFF2-40B4-BE49-F238E27FC236}">
                <a16:creationId xmlns:a16="http://schemas.microsoft.com/office/drawing/2014/main" id="{0B343B12-8C1D-6EB9-CEB3-07972D429455}"/>
              </a:ext>
            </a:extLst>
          </p:cNvPr>
          <p:cNvSpPr txBox="1"/>
          <p:nvPr/>
        </p:nvSpPr>
        <p:spPr>
          <a:xfrm>
            <a:off x="7340177" y="8007873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9" name="TextBox 102">
            <a:extLst>
              <a:ext uri="{FF2B5EF4-FFF2-40B4-BE49-F238E27FC236}">
                <a16:creationId xmlns:a16="http://schemas.microsoft.com/office/drawing/2014/main" id="{2AE393F9-D030-2737-545A-E39A3BC43FA6}"/>
              </a:ext>
            </a:extLst>
          </p:cNvPr>
          <p:cNvSpPr txBox="1"/>
          <p:nvPr/>
        </p:nvSpPr>
        <p:spPr>
          <a:xfrm>
            <a:off x="8286304" y="8007873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TextBox 103">
            <a:extLst>
              <a:ext uri="{FF2B5EF4-FFF2-40B4-BE49-F238E27FC236}">
                <a16:creationId xmlns:a16="http://schemas.microsoft.com/office/drawing/2014/main" id="{0B76D82F-3D05-429C-166D-729F7A83FD11}"/>
              </a:ext>
            </a:extLst>
          </p:cNvPr>
          <p:cNvSpPr txBox="1"/>
          <p:nvPr/>
        </p:nvSpPr>
        <p:spPr>
          <a:xfrm>
            <a:off x="8377642" y="7478192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51" name="Полилиния 14">
            <a:extLst>
              <a:ext uri="{FF2B5EF4-FFF2-40B4-BE49-F238E27FC236}">
                <a16:creationId xmlns:a16="http://schemas.microsoft.com/office/drawing/2014/main" id="{289738DF-E429-770D-30E5-CDAFDE589373}"/>
              </a:ext>
            </a:extLst>
          </p:cNvPr>
          <p:cNvSpPr/>
          <p:nvPr/>
        </p:nvSpPr>
        <p:spPr>
          <a:xfrm>
            <a:off x="9757336" y="7385728"/>
            <a:ext cx="2324065" cy="508095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F333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52" name="Полилиния 15">
            <a:extLst>
              <a:ext uri="{FF2B5EF4-FFF2-40B4-BE49-F238E27FC236}">
                <a16:creationId xmlns:a16="http://schemas.microsoft.com/office/drawing/2014/main" id="{244B0CD7-D3FC-33DC-BB95-192E1976E206}"/>
              </a:ext>
            </a:extLst>
          </p:cNvPr>
          <p:cNvSpPr/>
          <p:nvPr/>
        </p:nvSpPr>
        <p:spPr>
          <a:xfrm rot="10800000">
            <a:off x="9757334" y="7939547"/>
            <a:ext cx="2324067" cy="946241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9E6E4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3" name="TextBox 102">
            <a:extLst>
              <a:ext uri="{FF2B5EF4-FFF2-40B4-BE49-F238E27FC236}">
                <a16:creationId xmlns:a16="http://schemas.microsoft.com/office/drawing/2014/main" id="{944F83B3-BA59-F8E6-8532-D0CB945768D5}"/>
              </a:ext>
            </a:extLst>
          </p:cNvPr>
          <p:cNvSpPr txBox="1"/>
          <p:nvPr/>
        </p:nvSpPr>
        <p:spPr>
          <a:xfrm>
            <a:off x="9810432" y="8007873"/>
            <a:ext cx="99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王曉明</a:t>
            </a:r>
            <a:endParaRPr lang="en-US" altLang="zh-TW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OP:</a:t>
            </a:r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李張三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4" name="TextBox 102">
            <a:extLst>
              <a:ext uri="{FF2B5EF4-FFF2-40B4-BE49-F238E27FC236}">
                <a16:creationId xmlns:a16="http://schemas.microsoft.com/office/drawing/2014/main" id="{969396F7-3809-04BD-A8F8-BF55800ECAE4}"/>
              </a:ext>
            </a:extLst>
          </p:cNvPr>
          <p:cNvSpPr txBox="1"/>
          <p:nvPr/>
        </p:nvSpPr>
        <p:spPr>
          <a:xfrm>
            <a:off x="10756559" y="8007873"/>
            <a:ext cx="140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狀態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:IDLE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達成率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30%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警報數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02</a:t>
            </a:r>
          </a:p>
          <a:p>
            <a:r>
              <a:rPr lang="zh-TW" alt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生產時間</a:t>
            </a:r>
            <a:r>
              <a:rPr lang="en-US" altLang="zh-TW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:120 Min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TextBox 103">
            <a:extLst>
              <a:ext uri="{FF2B5EF4-FFF2-40B4-BE49-F238E27FC236}">
                <a16:creationId xmlns:a16="http://schemas.microsoft.com/office/drawing/2014/main" id="{D0F3581E-BD97-AC81-2785-C151F79BD51E}"/>
              </a:ext>
            </a:extLst>
          </p:cNvPr>
          <p:cNvSpPr txBox="1"/>
          <p:nvPr/>
        </p:nvSpPr>
        <p:spPr>
          <a:xfrm>
            <a:off x="10847897" y="7478192"/>
            <a:ext cx="129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500" b="1" dirty="0">
                <a:solidFill>
                  <a:schemeClr val="bg1"/>
                </a:solidFill>
              </a:rPr>
              <a:t>AOI</a:t>
            </a:r>
            <a:r>
              <a:rPr lang="zh-TW" altLang="en-US" sz="1500" b="1" dirty="0">
                <a:solidFill>
                  <a:schemeClr val="bg1"/>
                </a:solidFill>
              </a:rPr>
              <a:t>檢測</a:t>
            </a:r>
            <a:r>
              <a:rPr lang="en-US" altLang="zh-TW" sz="1500" b="1" dirty="0">
                <a:solidFill>
                  <a:schemeClr val="bg1"/>
                </a:solidFill>
              </a:rPr>
              <a:t>#21</a:t>
            </a:r>
            <a:endParaRPr lang="ru-RU" sz="1500" b="1" dirty="0">
              <a:solidFill>
                <a:schemeClr val="bg1"/>
              </a:solidFill>
            </a:endParaRPr>
          </a:p>
        </p:txBody>
      </p:sp>
      <p:sp>
        <p:nvSpPr>
          <p:cNvPr id="160" name="TextBox 103">
            <a:extLst>
              <a:ext uri="{FF2B5EF4-FFF2-40B4-BE49-F238E27FC236}">
                <a16:creationId xmlns:a16="http://schemas.microsoft.com/office/drawing/2014/main" id="{2DAE2D42-F54C-0C4D-15A6-96E1D0D0B650}"/>
              </a:ext>
            </a:extLst>
          </p:cNvPr>
          <p:cNvSpPr txBox="1"/>
          <p:nvPr/>
        </p:nvSpPr>
        <p:spPr>
          <a:xfrm>
            <a:off x="4776699" y="1853745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1" name="TextBox 103">
            <a:extLst>
              <a:ext uri="{FF2B5EF4-FFF2-40B4-BE49-F238E27FC236}">
                <a16:creationId xmlns:a16="http://schemas.microsoft.com/office/drawing/2014/main" id="{BAF8BCBE-AD0E-581E-EF1B-BA5428C381DD}"/>
              </a:ext>
            </a:extLst>
          </p:cNvPr>
          <p:cNvSpPr txBox="1"/>
          <p:nvPr/>
        </p:nvSpPr>
        <p:spPr>
          <a:xfrm>
            <a:off x="7251307" y="1855051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2" name="TextBox 103">
            <a:extLst>
              <a:ext uri="{FF2B5EF4-FFF2-40B4-BE49-F238E27FC236}">
                <a16:creationId xmlns:a16="http://schemas.microsoft.com/office/drawing/2014/main" id="{3CDBDD0B-F329-9FD8-025C-5DBB30D025BC}"/>
              </a:ext>
            </a:extLst>
          </p:cNvPr>
          <p:cNvSpPr txBox="1"/>
          <p:nvPr/>
        </p:nvSpPr>
        <p:spPr>
          <a:xfrm>
            <a:off x="9751702" y="1855792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3" name="TextBox 103">
            <a:extLst>
              <a:ext uri="{FF2B5EF4-FFF2-40B4-BE49-F238E27FC236}">
                <a16:creationId xmlns:a16="http://schemas.microsoft.com/office/drawing/2014/main" id="{A248FB66-F527-DFDE-072C-7EA1AFCECCD1}"/>
              </a:ext>
            </a:extLst>
          </p:cNvPr>
          <p:cNvSpPr txBox="1"/>
          <p:nvPr/>
        </p:nvSpPr>
        <p:spPr>
          <a:xfrm>
            <a:off x="4772267" y="3772019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4" name="TextBox 103">
            <a:extLst>
              <a:ext uri="{FF2B5EF4-FFF2-40B4-BE49-F238E27FC236}">
                <a16:creationId xmlns:a16="http://schemas.microsoft.com/office/drawing/2014/main" id="{A4DFED0E-84DE-000A-302B-EB803E37A498}"/>
              </a:ext>
            </a:extLst>
          </p:cNvPr>
          <p:cNvSpPr txBox="1"/>
          <p:nvPr/>
        </p:nvSpPr>
        <p:spPr>
          <a:xfrm>
            <a:off x="7246875" y="3773325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5" name="TextBox 103">
            <a:extLst>
              <a:ext uri="{FF2B5EF4-FFF2-40B4-BE49-F238E27FC236}">
                <a16:creationId xmlns:a16="http://schemas.microsoft.com/office/drawing/2014/main" id="{7931F46F-63A1-F99E-5E11-E4AA43219F29}"/>
              </a:ext>
            </a:extLst>
          </p:cNvPr>
          <p:cNvSpPr txBox="1"/>
          <p:nvPr/>
        </p:nvSpPr>
        <p:spPr>
          <a:xfrm>
            <a:off x="9747270" y="3774066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6" name="TextBox 103">
            <a:extLst>
              <a:ext uri="{FF2B5EF4-FFF2-40B4-BE49-F238E27FC236}">
                <a16:creationId xmlns:a16="http://schemas.microsoft.com/office/drawing/2014/main" id="{4069CE12-6A5F-9AD7-1963-BF1253B30EB3}"/>
              </a:ext>
            </a:extLst>
          </p:cNvPr>
          <p:cNvSpPr txBox="1"/>
          <p:nvPr/>
        </p:nvSpPr>
        <p:spPr>
          <a:xfrm>
            <a:off x="4780265" y="5713602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7" name="TextBox 103">
            <a:extLst>
              <a:ext uri="{FF2B5EF4-FFF2-40B4-BE49-F238E27FC236}">
                <a16:creationId xmlns:a16="http://schemas.microsoft.com/office/drawing/2014/main" id="{FDBAC243-4F90-A2B1-17D5-8394BC9798D7}"/>
              </a:ext>
            </a:extLst>
          </p:cNvPr>
          <p:cNvSpPr txBox="1"/>
          <p:nvPr/>
        </p:nvSpPr>
        <p:spPr>
          <a:xfrm>
            <a:off x="7254873" y="5714908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8" name="TextBox 103">
            <a:extLst>
              <a:ext uri="{FF2B5EF4-FFF2-40B4-BE49-F238E27FC236}">
                <a16:creationId xmlns:a16="http://schemas.microsoft.com/office/drawing/2014/main" id="{381C830E-EE4F-203E-5C51-8BFDD97D2822}"/>
              </a:ext>
            </a:extLst>
          </p:cNvPr>
          <p:cNvSpPr txBox="1"/>
          <p:nvPr/>
        </p:nvSpPr>
        <p:spPr>
          <a:xfrm>
            <a:off x="9755268" y="5715649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69" name="TextBox 103">
            <a:extLst>
              <a:ext uri="{FF2B5EF4-FFF2-40B4-BE49-F238E27FC236}">
                <a16:creationId xmlns:a16="http://schemas.microsoft.com/office/drawing/2014/main" id="{BA80E6B6-1A36-9F54-4E2B-01A64DBABD58}"/>
              </a:ext>
            </a:extLst>
          </p:cNvPr>
          <p:cNvSpPr txBox="1"/>
          <p:nvPr/>
        </p:nvSpPr>
        <p:spPr>
          <a:xfrm>
            <a:off x="4735880" y="7642985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70" name="TextBox 103">
            <a:extLst>
              <a:ext uri="{FF2B5EF4-FFF2-40B4-BE49-F238E27FC236}">
                <a16:creationId xmlns:a16="http://schemas.microsoft.com/office/drawing/2014/main" id="{6F83C45A-1069-BDCA-FBE8-63CE0A732A14}"/>
              </a:ext>
            </a:extLst>
          </p:cNvPr>
          <p:cNvSpPr txBox="1"/>
          <p:nvPr/>
        </p:nvSpPr>
        <p:spPr>
          <a:xfrm>
            <a:off x="7210488" y="7644291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71" name="TextBox 103">
            <a:extLst>
              <a:ext uri="{FF2B5EF4-FFF2-40B4-BE49-F238E27FC236}">
                <a16:creationId xmlns:a16="http://schemas.microsoft.com/office/drawing/2014/main" id="{9877B0AE-EDF9-5DDA-EF42-8216C18FE381}"/>
              </a:ext>
            </a:extLst>
          </p:cNvPr>
          <p:cNvSpPr txBox="1"/>
          <p:nvPr/>
        </p:nvSpPr>
        <p:spPr>
          <a:xfrm>
            <a:off x="9710883" y="7645032"/>
            <a:ext cx="1296193" cy="28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/>
              <a:t>1F-BAOIPRE021</a:t>
            </a:r>
            <a:endParaRPr lang="ru-RU" sz="1200" dirty="0"/>
          </a:p>
        </p:txBody>
      </p:sp>
      <p:sp>
        <p:nvSpPr>
          <p:cNvPr id="172" name="Полилиния 14">
            <a:extLst>
              <a:ext uri="{FF2B5EF4-FFF2-40B4-BE49-F238E27FC236}">
                <a16:creationId xmlns:a16="http://schemas.microsoft.com/office/drawing/2014/main" id="{F133BDCE-1C09-426A-0BB6-3DF537988DF6}"/>
              </a:ext>
            </a:extLst>
          </p:cNvPr>
          <p:cNvSpPr/>
          <p:nvPr/>
        </p:nvSpPr>
        <p:spPr>
          <a:xfrm>
            <a:off x="6649416" y="1062789"/>
            <a:ext cx="706073" cy="354017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Idle</a:t>
            </a:r>
            <a:endParaRPr lang="ru-RU" sz="2000" dirty="0">
              <a:solidFill>
                <a:schemeClr val="bg2"/>
              </a:solidFill>
            </a:endParaRPr>
          </a:p>
        </p:txBody>
      </p:sp>
      <p:sp>
        <p:nvSpPr>
          <p:cNvPr id="176" name="Полилиния 14">
            <a:extLst>
              <a:ext uri="{FF2B5EF4-FFF2-40B4-BE49-F238E27FC236}">
                <a16:creationId xmlns:a16="http://schemas.microsoft.com/office/drawing/2014/main" id="{8A676D57-0305-37B0-F0D0-FBBABAB3C51B}"/>
              </a:ext>
            </a:extLst>
          </p:cNvPr>
          <p:cNvSpPr/>
          <p:nvPr/>
        </p:nvSpPr>
        <p:spPr>
          <a:xfrm>
            <a:off x="7908904" y="1035684"/>
            <a:ext cx="754800" cy="354017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FF333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dirty="0">
                <a:solidFill>
                  <a:schemeClr val="bg2"/>
                </a:solidFill>
              </a:rPr>
              <a:t>Down</a:t>
            </a:r>
            <a:endParaRPr lang="ru-RU" sz="1800" dirty="0">
              <a:solidFill>
                <a:schemeClr val="bg2"/>
              </a:solidFill>
            </a:endParaRPr>
          </a:p>
        </p:txBody>
      </p:sp>
      <p:sp>
        <p:nvSpPr>
          <p:cNvPr id="178" name="Полилиния 14">
            <a:extLst>
              <a:ext uri="{FF2B5EF4-FFF2-40B4-BE49-F238E27FC236}">
                <a16:creationId xmlns:a16="http://schemas.microsoft.com/office/drawing/2014/main" id="{2A1A35F7-2CD6-6AF5-E97D-5FB1CA606190}"/>
              </a:ext>
            </a:extLst>
          </p:cNvPr>
          <p:cNvSpPr/>
          <p:nvPr/>
        </p:nvSpPr>
        <p:spPr>
          <a:xfrm>
            <a:off x="5341200" y="1052879"/>
            <a:ext cx="754800" cy="354017"/>
          </a:xfrm>
          <a:custGeom>
            <a:avLst/>
            <a:gdLst>
              <a:gd name="connsiteX0" fmla="*/ 124065 w 3517065"/>
              <a:gd name="connsiteY0" fmla="*/ 0 h 644190"/>
              <a:gd name="connsiteX1" fmla="*/ 3393000 w 3517065"/>
              <a:gd name="connsiteY1" fmla="*/ 0 h 644190"/>
              <a:gd name="connsiteX2" fmla="*/ 3517065 w 3517065"/>
              <a:gd name="connsiteY2" fmla="*/ 124065 h 644190"/>
              <a:gd name="connsiteX3" fmla="*/ 3517065 w 3517065"/>
              <a:gd name="connsiteY3" fmla="*/ 644190 h 644190"/>
              <a:gd name="connsiteX4" fmla="*/ 0 w 3517065"/>
              <a:gd name="connsiteY4" fmla="*/ 644190 h 644190"/>
              <a:gd name="connsiteX5" fmla="*/ 0 w 3517065"/>
              <a:gd name="connsiteY5" fmla="*/ 124065 h 644190"/>
              <a:gd name="connsiteX6" fmla="*/ 124065 w 3517065"/>
              <a:gd name="connsiteY6" fmla="*/ 0 h 6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7065" h="644190">
                <a:moveTo>
                  <a:pt x="124065" y="0"/>
                </a:moveTo>
                <a:lnTo>
                  <a:pt x="3393000" y="0"/>
                </a:lnTo>
                <a:cubicBezTo>
                  <a:pt x="3461519" y="0"/>
                  <a:pt x="3517065" y="55546"/>
                  <a:pt x="3517065" y="124065"/>
                </a:cubicBezTo>
                <a:lnTo>
                  <a:pt x="3517065" y="644190"/>
                </a:lnTo>
                <a:lnTo>
                  <a:pt x="0" y="644190"/>
                </a:lnTo>
                <a:lnTo>
                  <a:pt x="0" y="124065"/>
                </a:lnTo>
                <a:cubicBezTo>
                  <a:pt x="0" y="55546"/>
                  <a:pt x="55546" y="0"/>
                  <a:pt x="124065" y="0"/>
                </a:cubicBezTo>
                <a:close/>
              </a:path>
            </a:pathLst>
          </a:custGeom>
          <a:solidFill>
            <a:srgbClr val="00C853"/>
          </a:solidFill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k-UA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dirty="0">
                <a:solidFill>
                  <a:schemeClr val="bg2"/>
                </a:solidFill>
              </a:rPr>
              <a:t>Run</a:t>
            </a:r>
            <a:endParaRPr lang="ru-RU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9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40AEDE3-C41C-2E22-76E3-36A6CC0EB16A}"/>
              </a:ext>
            </a:extLst>
          </p:cNvPr>
          <p:cNvSpPr txBox="1"/>
          <p:nvPr/>
        </p:nvSpPr>
        <p:spPr>
          <a:xfrm>
            <a:off x="2373143" y="0"/>
            <a:ext cx="1901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壓合車間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E57E1A6-3D1C-1505-EA59-5C3AEA389562}"/>
              </a:ext>
            </a:extLst>
          </p:cNvPr>
          <p:cNvGrpSpPr/>
          <p:nvPr/>
        </p:nvGrpSpPr>
        <p:grpSpPr>
          <a:xfrm>
            <a:off x="2373143" y="703897"/>
            <a:ext cx="9573457" cy="331527"/>
            <a:chOff x="2459793" y="876299"/>
            <a:chExt cx="9573457" cy="33152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536937-8B79-9AEA-7E69-9EDCF0239FE0}"/>
                </a:ext>
              </a:extLst>
            </p:cNvPr>
            <p:cNvSpPr/>
            <p:nvPr/>
          </p:nvSpPr>
          <p:spPr>
            <a:xfrm>
              <a:off x="2459793" y="876299"/>
              <a:ext cx="9573457" cy="331527"/>
            </a:xfrm>
            <a:prstGeom prst="rect">
              <a:avLst/>
            </a:prstGeom>
            <a:solidFill>
              <a:srgbClr val="005293"/>
            </a:solidFill>
            <a:ln w="12700">
              <a:gradFill flip="none" rotWithShape="1">
                <a:gsLst>
                  <a:gs pos="23000">
                    <a:srgbClr val="005293"/>
                  </a:gs>
                  <a:gs pos="100000">
                    <a:schemeClr val="tx2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300" dirty="0"/>
                <a:t>          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壓合車間運作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單位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Min)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" name="圖片 7" descr="一張含有 標誌, 符號, 圖形, 圓形 的圖片&#10;&#10;AI 產生的內容可能不正確。">
              <a:extLst>
                <a:ext uri="{FF2B5EF4-FFF2-40B4-BE49-F238E27FC236}">
                  <a16:creationId xmlns:a16="http://schemas.microsoft.com/office/drawing/2014/main" id="{8CB6EE93-A805-A008-0A71-212A362B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3694" y="920654"/>
              <a:ext cx="259876" cy="259876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8562D236-E539-B52D-2D9F-176CFDED21B2}"/>
              </a:ext>
            </a:extLst>
          </p:cNvPr>
          <p:cNvGrpSpPr/>
          <p:nvPr/>
        </p:nvGrpSpPr>
        <p:grpSpPr>
          <a:xfrm>
            <a:off x="2755796" y="1116702"/>
            <a:ext cx="1571484" cy="1955878"/>
            <a:chOff x="3173129" y="1246217"/>
            <a:chExt cx="1581612" cy="2012877"/>
          </a:xfrm>
        </p:grpSpPr>
        <p:sp>
          <p:nvSpPr>
            <p:cNvPr id="34" name="弧形 37">
              <a:extLst>
                <a:ext uri="{FF2B5EF4-FFF2-40B4-BE49-F238E27FC236}">
                  <a16:creationId xmlns:a16="http://schemas.microsoft.com/office/drawing/2014/main" id="{F909E152-4684-D73C-ABF7-0EA32CA0DE09}"/>
                </a:ext>
              </a:extLst>
            </p:cNvPr>
            <p:cNvSpPr/>
            <p:nvPr/>
          </p:nvSpPr>
          <p:spPr>
            <a:xfrm>
              <a:off x="3173129" y="1661717"/>
              <a:ext cx="1581612" cy="1597377"/>
            </a:xfrm>
            <a:prstGeom prst="arc">
              <a:avLst>
                <a:gd name="adj1" fmla="val 1345456"/>
                <a:gd name="adj2" fmla="val 16326946"/>
              </a:avLst>
            </a:prstGeom>
            <a:solidFill>
              <a:schemeClr val="bg1"/>
            </a:solidFill>
            <a:ln w="254000">
              <a:solidFill>
                <a:srgbClr val="5CBC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5" name="弧形 37">
              <a:extLst>
                <a:ext uri="{FF2B5EF4-FFF2-40B4-BE49-F238E27FC236}">
                  <a16:creationId xmlns:a16="http://schemas.microsoft.com/office/drawing/2014/main" id="{A1378E30-3441-E634-7ABB-CE8E4AC89841}"/>
                </a:ext>
              </a:extLst>
            </p:cNvPr>
            <p:cNvSpPr/>
            <p:nvPr/>
          </p:nvSpPr>
          <p:spPr>
            <a:xfrm>
              <a:off x="3173129" y="1661716"/>
              <a:ext cx="1581612" cy="1597377"/>
            </a:xfrm>
            <a:prstGeom prst="arc">
              <a:avLst>
                <a:gd name="adj1" fmla="val 16451296"/>
                <a:gd name="adj2" fmla="val 1221913"/>
              </a:avLst>
            </a:prstGeom>
            <a:solidFill>
              <a:schemeClr val="bg1"/>
            </a:solidFill>
            <a:ln w="254000">
              <a:solidFill>
                <a:srgbClr val="C3C7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2" name="TextBox 131">
              <a:extLst>
                <a:ext uri="{FF2B5EF4-FFF2-40B4-BE49-F238E27FC236}">
                  <a16:creationId xmlns:a16="http://schemas.microsoft.com/office/drawing/2014/main" id="{4054A9FA-B131-9493-8223-A6D40A31537B}"/>
                </a:ext>
              </a:extLst>
            </p:cNvPr>
            <p:cNvSpPr txBox="1"/>
            <p:nvPr/>
          </p:nvSpPr>
          <p:spPr>
            <a:xfrm>
              <a:off x="3505924" y="2393435"/>
              <a:ext cx="980306" cy="42757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TW" altLang="en-US" sz="1500" b="1" dirty="0">
                  <a:solidFill>
                    <a:srgbClr val="5CBCA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稼動率</a:t>
              </a:r>
              <a:endParaRPr lang="id-ID" sz="1500" b="1" dirty="0">
                <a:solidFill>
                  <a:srgbClr val="5CBCA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TextBox 136">
              <a:extLst>
                <a:ext uri="{FF2B5EF4-FFF2-40B4-BE49-F238E27FC236}">
                  <a16:creationId xmlns:a16="http://schemas.microsoft.com/office/drawing/2014/main" id="{B6248EE7-198A-05FB-E660-A123F818CF3E}"/>
                </a:ext>
              </a:extLst>
            </p:cNvPr>
            <p:cNvSpPr txBox="1"/>
            <p:nvPr/>
          </p:nvSpPr>
          <p:spPr>
            <a:xfrm>
              <a:off x="3540849" y="2152228"/>
              <a:ext cx="922179" cy="348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5CBCA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Regular"/>
                </a:rPr>
                <a:t>72</a:t>
              </a:r>
              <a:r>
                <a:rPr lang="id-ID" sz="1600" b="1" dirty="0">
                  <a:solidFill>
                    <a:srgbClr val="5CBCA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Regular"/>
                </a:rPr>
                <a:t>%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FF4C5FC3-CB6E-FB48-97DC-69A397FB39DD}"/>
                </a:ext>
              </a:extLst>
            </p:cNvPr>
            <p:cNvSpPr txBox="1"/>
            <p:nvPr/>
          </p:nvSpPr>
          <p:spPr>
            <a:xfrm>
              <a:off x="3660733" y="1246217"/>
              <a:ext cx="606403" cy="285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P01A</a:t>
              </a:r>
              <a:endPara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C9A5ADF-5A70-83B5-A18E-9184656652AB}"/>
              </a:ext>
            </a:extLst>
          </p:cNvPr>
          <p:cNvGrpSpPr/>
          <p:nvPr/>
        </p:nvGrpSpPr>
        <p:grpSpPr>
          <a:xfrm>
            <a:off x="5124056" y="1074161"/>
            <a:ext cx="1571484" cy="1990798"/>
            <a:chOff x="5422843" y="1246564"/>
            <a:chExt cx="1581612" cy="2048815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643438F-DCA7-9008-9055-C1F2295D27E6}"/>
                </a:ext>
              </a:extLst>
            </p:cNvPr>
            <p:cNvGrpSpPr/>
            <p:nvPr/>
          </p:nvGrpSpPr>
          <p:grpSpPr>
            <a:xfrm>
              <a:off x="5422843" y="1698002"/>
              <a:ext cx="1581612" cy="1597377"/>
              <a:chOff x="3238442" y="1610917"/>
              <a:chExt cx="1581612" cy="1597377"/>
            </a:xfrm>
          </p:grpSpPr>
          <p:sp>
            <p:nvSpPr>
              <p:cNvPr id="39" name="弧形 37">
                <a:extLst>
                  <a:ext uri="{FF2B5EF4-FFF2-40B4-BE49-F238E27FC236}">
                    <a16:creationId xmlns:a16="http://schemas.microsoft.com/office/drawing/2014/main" id="{CC501F29-BDC3-0ACB-926D-003649A25113}"/>
                  </a:ext>
                </a:extLst>
              </p:cNvPr>
              <p:cNvSpPr/>
              <p:nvPr/>
            </p:nvSpPr>
            <p:spPr>
              <a:xfrm>
                <a:off x="3238442" y="1610917"/>
                <a:ext cx="1581612" cy="1597377"/>
              </a:xfrm>
              <a:prstGeom prst="arc">
                <a:avLst>
                  <a:gd name="adj1" fmla="val 409562"/>
                  <a:gd name="adj2" fmla="val 16306301"/>
                </a:avLst>
              </a:prstGeom>
              <a:solidFill>
                <a:schemeClr val="bg1"/>
              </a:solidFill>
              <a:ln w="254000">
                <a:solidFill>
                  <a:srgbClr val="5CBC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0" name="弧形 37">
                <a:extLst>
                  <a:ext uri="{FF2B5EF4-FFF2-40B4-BE49-F238E27FC236}">
                    <a16:creationId xmlns:a16="http://schemas.microsoft.com/office/drawing/2014/main" id="{12D3DB9F-64D1-4FC3-232F-67996DBEA2D1}"/>
                  </a:ext>
                </a:extLst>
              </p:cNvPr>
              <p:cNvSpPr/>
              <p:nvPr/>
            </p:nvSpPr>
            <p:spPr>
              <a:xfrm>
                <a:off x="3238442" y="1610917"/>
                <a:ext cx="1581612" cy="1597377"/>
              </a:xfrm>
              <a:prstGeom prst="arc">
                <a:avLst>
                  <a:gd name="adj1" fmla="val 16455941"/>
                  <a:gd name="adj2" fmla="val 278137"/>
                </a:avLst>
              </a:prstGeom>
              <a:solidFill>
                <a:schemeClr val="bg1"/>
              </a:solidFill>
              <a:ln w="254000">
                <a:solidFill>
                  <a:srgbClr val="C3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1" name="TextBox 131">
                <a:extLst>
                  <a:ext uri="{FF2B5EF4-FFF2-40B4-BE49-F238E27FC236}">
                    <a16:creationId xmlns:a16="http://schemas.microsoft.com/office/drawing/2014/main" id="{C90D536D-593D-5BBA-A3EC-A633BE8851D5}"/>
                  </a:ext>
                </a:extLst>
              </p:cNvPr>
              <p:cNvSpPr txBox="1"/>
              <p:nvPr/>
            </p:nvSpPr>
            <p:spPr>
              <a:xfrm>
                <a:off x="3571237" y="2342636"/>
                <a:ext cx="980306" cy="427570"/>
              </a:xfrm>
              <a:prstGeom prst="rect">
                <a:avLst/>
              </a:prstGeom>
              <a:noFill/>
            </p:spPr>
            <p:txBody>
              <a:bodyPr wrap="square" lIns="182843" tIns="91422" rIns="182843" bIns="91422" rtlCol="0">
                <a:spAutoFit/>
              </a:bodyPr>
              <a:lstStyle/>
              <a:p>
                <a:r>
                  <a:rPr lang="zh-TW" altLang="en-US" sz="1500" b="1" dirty="0">
                    <a:solidFill>
                      <a:srgbClr val="5CBCA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稼動率</a:t>
                </a:r>
                <a:endParaRPr lang="id-ID" sz="1500" b="1" dirty="0">
                  <a:solidFill>
                    <a:srgbClr val="5CBCA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TextBox 136">
                <a:extLst>
                  <a:ext uri="{FF2B5EF4-FFF2-40B4-BE49-F238E27FC236}">
                    <a16:creationId xmlns:a16="http://schemas.microsoft.com/office/drawing/2014/main" id="{5F3D7B11-055D-18D4-4E2F-252F33BD0727}"/>
                  </a:ext>
                </a:extLst>
              </p:cNvPr>
              <p:cNvSpPr txBox="1"/>
              <p:nvPr/>
            </p:nvSpPr>
            <p:spPr>
              <a:xfrm>
                <a:off x="3606162" y="2101429"/>
                <a:ext cx="922179" cy="348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5CBCA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Lato Regular"/>
                  </a:rPr>
                  <a:t>74</a:t>
                </a:r>
                <a:r>
                  <a:rPr lang="id-ID" sz="1600" b="1" dirty="0">
                    <a:solidFill>
                      <a:srgbClr val="5CBCA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Lato Regular"/>
                  </a:rPr>
                  <a:t>%</a:t>
                </a:r>
              </a:p>
            </p:txBody>
          </p:sp>
        </p:grp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8091DBED-972B-528F-A5E0-6D4A75079F28}"/>
                </a:ext>
              </a:extLst>
            </p:cNvPr>
            <p:cNvSpPr txBox="1"/>
            <p:nvPr/>
          </p:nvSpPr>
          <p:spPr>
            <a:xfrm>
              <a:off x="5893393" y="1246564"/>
              <a:ext cx="606403" cy="285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P01B</a:t>
              </a:r>
              <a:endPara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FC6BB00-9E5A-6692-DF96-6E9556D341B4}"/>
              </a:ext>
            </a:extLst>
          </p:cNvPr>
          <p:cNvGrpSpPr/>
          <p:nvPr/>
        </p:nvGrpSpPr>
        <p:grpSpPr>
          <a:xfrm>
            <a:off x="7492316" y="1111913"/>
            <a:ext cx="1571484" cy="1955878"/>
            <a:chOff x="3173129" y="1246217"/>
            <a:chExt cx="1581612" cy="2012877"/>
          </a:xfrm>
        </p:grpSpPr>
        <p:sp>
          <p:nvSpPr>
            <p:cNvPr id="66" name="弧形 37">
              <a:extLst>
                <a:ext uri="{FF2B5EF4-FFF2-40B4-BE49-F238E27FC236}">
                  <a16:creationId xmlns:a16="http://schemas.microsoft.com/office/drawing/2014/main" id="{E0C065ED-6720-4538-649E-1C021476B7DC}"/>
                </a:ext>
              </a:extLst>
            </p:cNvPr>
            <p:cNvSpPr/>
            <p:nvPr/>
          </p:nvSpPr>
          <p:spPr>
            <a:xfrm>
              <a:off x="3173129" y="1661717"/>
              <a:ext cx="1581612" cy="1597377"/>
            </a:xfrm>
            <a:prstGeom prst="arc">
              <a:avLst>
                <a:gd name="adj1" fmla="val 14274677"/>
                <a:gd name="adj2" fmla="val 16326946"/>
              </a:avLst>
            </a:prstGeom>
            <a:solidFill>
              <a:schemeClr val="bg1"/>
            </a:solidFill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7" name="弧形 37">
              <a:extLst>
                <a:ext uri="{FF2B5EF4-FFF2-40B4-BE49-F238E27FC236}">
                  <a16:creationId xmlns:a16="http://schemas.microsoft.com/office/drawing/2014/main" id="{75433F9C-A958-5845-6838-E0AE43BF4590}"/>
                </a:ext>
              </a:extLst>
            </p:cNvPr>
            <p:cNvSpPr/>
            <p:nvPr/>
          </p:nvSpPr>
          <p:spPr>
            <a:xfrm>
              <a:off x="3173129" y="1661716"/>
              <a:ext cx="1581612" cy="1597377"/>
            </a:xfrm>
            <a:prstGeom prst="arc">
              <a:avLst>
                <a:gd name="adj1" fmla="val 16451296"/>
                <a:gd name="adj2" fmla="val 14107982"/>
              </a:avLst>
            </a:prstGeom>
            <a:solidFill>
              <a:schemeClr val="bg1"/>
            </a:solidFill>
            <a:ln w="254000">
              <a:solidFill>
                <a:srgbClr val="C3C7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" name="TextBox 131">
              <a:extLst>
                <a:ext uri="{FF2B5EF4-FFF2-40B4-BE49-F238E27FC236}">
                  <a16:creationId xmlns:a16="http://schemas.microsoft.com/office/drawing/2014/main" id="{D06E18F9-3FFA-973F-37C9-7A06F05875A2}"/>
                </a:ext>
              </a:extLst>
            </p:cNvPr>
            <p:cNvSpPr txBox="1"/>
            <p:nvPr/>
          </p:nvSpPr>
          <p:spPr>
            <a:xfrm>
              <a:off x="3505924" y="2393435"/>
              <a:ext cx="980306" cy="42757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TW" altLang="en-US" sz="15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稼動率</a:t>
              </a:r>
              <a:endParaRPr lang="id-ID" sz="1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TextBox 136">
              <a:extLst>
                <a:ext uri="{FF2B5EF4-FFF2-40B4-BE49-F238E27FC236}">
                  <a16:creationId xmlns:a16="http://schemas.microsoft.com/office/drawing/2014/main" id="{027B043F-2D19-7592-8005-3C3C0DA2A2E8}"/>
                </a:ext>
              </a:extLst>
            </p:cNvPr>
            <p:cNvSpPr txBox="1"/>
            <p:nvPr/>
          </p:nvSpPr>
          <p:spPr>
            <a:xfrm>
              <a:off x="3540849" y="2152228"/>
              <a:ext cx="922179" cy="348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Regular"/>
                </a:rPr>
                <a:t>13</a:t>
              </a:r>
              <a:r>
                <a:rPr lang="id-ID" sz="16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ato Regular"/>
                </a:rPr>
                <a:t>%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4D13BF40-5CBC-4E20-BDD3-64057E28A812}"/>
                </a:ext>
              </a:extLst>
            </p:cNvPr>
            <p:cNvSpPr txBox="1"/>
            <p:nvPr/>
          </p:nvSpPr>
          <p:spPr>
            <a:xfrm>
              <a:off x="3660733" y="1246217"/>
              <a:ext cx="606403" cy="285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P02A</a:t>
              </a:r>
              <a:endPara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FE0B1AA6-6E06-2EC2-7A67-A503AB1CB3C3}"/>
              </a:ext>
            </a:extLst>
          </p:cNvPr>
          <p:cNvGrpSpPr/>
          <p:nvPr/>
        </p:nvGrpSpPr>
        <p:grpSpPr>
          <a:xfrm>
            <a:off x="9860575" y="1112261"/>
            <a:ext cx="1571484" cy="1990798"/>
            <a:chOff x="5422843" y="1246564"/>
            <a:chExt cx="1581612" cy="2048815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AF1B42D7-853C-0FA9-F419-C0C7DEE0BF92}"/>
                </a:ext>
              </a:extLst>
            </p:cNvPr>
            <p:cNvGrpSpPr/>
            <p:nvPr/>
          </p:nvGrpSpPr>
          <p:grpSpPr>
            <a:xfrm>
              <a:off x="5422843" y="1698002"/>
              <a:ext cx="1581612" cy="1597377"/>
              <a:chOff x="3238442" y="1610917"/>
              <a:chExt cx="1581612" cy="1597377"/>
            </a:xfrm>
          </p:grpSpPr>
          <p:sp>
            <p:nvSpPr>
              <p:cNvPr id="75" name="弧形 37">
                <a:extLst>
                  <a:ext uri="{FF2B5EF4-FFF2-40B4-BE49-F238E27FC236}">
                    <a16:creationId xmlns:a16="http://schemas.microsoft.com/office/drawing/2014/main" id="{5CBCD1FF-CEF3-457E-45C7-E8515020432E}"/>
                  </a:ext>
                </a:extLst>
              </p:cNvPr>
              <p:cNvSpPr/>
              <p:nvPr/>
            </p:nvSpPr>
            <p:spPr>
              <a:xfrm>
                <a:off x="3238442" y="1610917"/>
                <a:ext cx="1581612" cy="1597377"/>
              </a:xfrm>
              <a:prstGeom prst="arc">
                <a:avLst>
                  <a:gd name="adj1" fmla="val 16455941"/>
                  <a:gd name="adj2" fmla="val 17636932"/>
                </a:avLst>
              </a:prstGeom>
              <a:solidFill>
                <a:schemeClr val="bg1"/>
              </a:solidFill>
              <a:ln w="254000">
                <a:solidFill>
                  <a:srgbClr val="C3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4" name="弧形 37">
                <a:extLst>
                  <a:ext uri="{FF2B5EF4-FFF2-40B4-BE49-F238E27FC236}">
                    <a16:creationId xmlns:a16="http://schemas.microsoft.com/office/drawing/2014/main" id="{5B466A48-5273-367F-70CF-7F67FAAEF7B4}"/>
                  </a:ext>
                </a:extLst>
              </p:cNvPr>
              <p:cNvSpPr/>
              <p:nvPr/>
            </p:nvSpPr>
            <p:spPr>
              <a:xfrm>
                <a:off x="3238442" y="1610917"/>
                <a:ext cx="1581612" cy="1597377"/>
              </a:xfrm>
              <a:prstGeom prst="arc">
                <a:avLst>
                  <a:gd name="adj1" fmla="val 17726025"/>
                  <a:gd name="adj2" fmla="val 16369082"/>
                </a:avLst>
              </a:prstGeom>
              <a:solidFill>
                <a:schemeClr val="bg1"/>
              </a:solidFill>
              <a:ln w="254000">
                <a:solidFill>
                  <a:srgbClr val="5CBC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76" name="TextBox 131">
                <a:extLst>
                  <a:ext uri="{FF2B5EF4-FFF2-40B4-BE49-F238E27FC236}">
                    <a16:creationId xmlns:a16="http://schemas.microsoft.com/office/drawing/2014/main" id="{A3AD7210-BEBA-227F-5052-A3FA8D543BB0}"/>
                  </a:ext>
                </a:extLst>
              </p:cNvPr>
              <p:cNvSpPr txBox="1"/>
              <p:nvPr/>
            </p:nvSpPr>
            <p:spPr>
              <a:xfrm>
                <a:off x="3571237" y="2342636"/>
                <a:ext cx="980306" cy="427570"/>
              </a:xfrm>
              <a:prstGeom prst="rect">
                <a:avLst/>
              </a:prstGeom>
              <a:noFill/>
            </p:spPr>
            <p:txBody>
              <a:bodyPr wrap="square" lIns="182843" tIns="91422" rIns="182843" bIns="91422" rtlCol="0">
                <a:spAutoFit/>
              </a:bodyPr>
              <a:lstStyle/>
              <a:p>
                <a:r>
                  <a:rPr lang="zh-TW" altLang="en-US" sz="1500" b="1" dirty="0">
                    <a:solidFill>
                      <a:srgbClr val="5CBCA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稼動率</a:t>
                </a:r>
                <a:endParaRPr lang="id-ID" sz="1500" b="1" dirty="0">
                  <a:solidFill>
                    <a:srgbClr val="5CBCA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TextBox 136">
                <a:extLst>
                  <a:ext uri="{FF2B5EF4-FFF2-40B4-BE49-F238E27FC236}">
                    <a16:creationId xmlns:a16="http://schemas.microsoft.com/office/drawing/2014/main" id="{A3947D3F-CA1D-BC05-850A-D0D4524D7646}"/>
                  </a:ext>
                </a:extLst>
              </p:cNvPr>
              <p:cNvSpPr txBox="1"/>
              <p:nvPr/>
            </p:nvSpPr>
            <p:spPr>
              <a:xfrm>
                <a:off x="3606162" y="2101429"/>
                <a:ext cx="922179" cy="348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5CBCA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Lato Regular"/>
                  </a:rPr>
                  <a:t>94</a:t>
                </a:r>
                <a:r>
                  <a:rPr lang="id-ID" sz="1600" b="1" dirty="0">
                    <a:solidFill>
                      <a:srgbClr val="5CBCA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Lato Regular"/>
                  </a:rPr>
                  <a:t>%</a:t>
                </a:r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A20E3820-DE5F-4025-12DC-697D5B72690A}"/>
                </a:ext>
              </a:extLst>
            </p:cNvPr>
            <p:cNvSpPr txBox="1"/>
            <p:nvPr/>
          </p:nvSpPr>
          <p:spPr>
            <a:xfrm>
              <a:off x="5893393" y="1246564"/>
              <a:ext cx="606403" cy="285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P02B</a:t>
              </a:r>
              <a:endPara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687462E4-947C-6D28-B115-B1FF2E73C669}"/>
              </a:ext>
            </a:extLst>
          </p:cNvPr>
          <p:cNvSpPr/>
          <p:nvPr/>
        </p:nvSpPr>
        <p:spPr>
          <a:xfrm>
            <a:off x="2373142" y="3586081"/>
            <a:ext cx="9573457" cy="331527"/>
          </a:xfrm>
          <a:prstGeom prst="rect">
            <a:avLst/>
          </a:prstGeom>
          <a:solidFill>
            <a:srgbClr val="005293"/>
          </a:solidFill>
          <a:ln w="12700">
            <a:gradFill flip="none" rotWithShape="1">
              <a:gsLst>
                <a:gs pos="23000">
                  <a:srgbClr val="005293"/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00" dirty="0"/>
              <a:t>      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壓合生產概況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Hour)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0" name="圖片 79" descr="一張含有 標誌, 符號, 圖形, 圓形 的圖片&#10;&#10;AI 產生的內容可能不正確。">
            <a:extLst>
              <a:ext uri="{FF2B5EF4-FFF2-40B4-BE49-F238E27FC236}">
                <a16:creationId xmlns:a16="http://schemas.microsoft.com/office/drawing/2014/main" id="{86E8DFC7-AC22-55D4-77F9-2D870CBD7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42" y="3630434"/>
            <a:ext cx="259876" cy="259876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1448F2FF-A547-BBCB-0BBC-1C5D5024B5C6}"/>
              </a:ext>
            </a:extLst>
          </p:cNvPr>
          <p:cNvGrpSpPr/>
          <p:nvPr/>
        </p:nvGrpSpPr>
        <p:grpSpPr>
          <a:xfrm>
            <a:off x="2373142" y="6316082"/>
            <a:ext cx="9573457" cy="331527"/>
            <a:chOff x="2373143" y="6441366"/>
            <a:chExt cx="9573457" cy="33152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DBB45D5-F7CB-EF6B-08B5-DCDF8205457E}"/>
                </a:ext>
              </a:extLst>
            </p:cNvPr>
            <p:cNvSpPr/>
            <p:nvPr/>
          </p:nvSpPr>
          <p:spPr>
            <a:xfrm>
              <a:off x="2373143" y="6441366"/>
              <a:ext cx="9573457" cy="331527"/>
            </a:xfrm>
            <a:prstGeom prst="rect">
              <a:avLst/>
            </a:prstGeom>
            <a:solidFill>
              <a:srgbClr val="005293"/>
            </a:solidFill>
            <a:ln w="12700">
              <a:gradFill flip="none" rotWithShape="1">
                <a:gsLst>
                  <a:gs pos="23000">
                    <a:srgbClr val="005293"/>
                  </a:gs>
                  <a:gs pos="100000">
                    <a:schemeClr val="tx2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300" dirty="0"/>
                <a:t>          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壓機真空曲線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單位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:Torr)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片 9" descr="一張含有 標誌, 符號, 圖形, 圓形 的圖片&#10;&#10;AI 產生的內容可能不正確。">
              <a:extLst>
                <a:ext uri="{FF2B5EF4-FFF2-40B4-BE49-F238E27FC236}">
                  <a16:creationId xmlns:a16="http://schemas.microsoft.com/office/drawing/2014/main" id="{7B11B679-1C18-2DE3-DA91-7584E0098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042" y="6485719"/>
              <a:ext cx="259876" cy="259876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3B5012C-617F-1036-8E50-0796E5F6DF4C}"/>
              </a:ext>
            </a:extLst>
          </p:cNvPr>
          <p:cNvGrpSpPr/>
          <p:nvPr/>
        </p:nvGrpSpPr>
        <p:grpSpPr>
          <a:xfrm>
            <a:off x="2512578" y="4054064"/>
            <a:ext cx="2918058" cy="1992139"/>
            <a:chOff x="2565918" y="4067948"/>
            <a:chExt cx="2918058" cy="1992139"/>
          </a:xfrm>
        </p:grpSpPr>
        <p:graphicFrame>
          <p:nvGraphicFramePr>
            <p:cNvPr id="28" name="圖表 27">
              <a:extLst>
                <a:ext uri="{FF2B5EF4-FFF2-40B4-BE49-F238E27FC236}">
                  <a16:creationId xmlns:a16="http://schemas.microsoft.com/office/drawing/2014/main" id="{CCC9A4C7-AAC1-97D7-3F75-69AEE149B7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53600120"/>
                </p:ext>
              </p:extLst>
            </p:nvPr>
          </p:nvGraphicFramePr>
          <p:xfrm>
            <a:off x="2565918" y="4400630"/>
            <a:ext cx="2918058" cy="16594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52F6D99-D2C3-A3DB-CB92-8C68DA021115}"/>
                </a:ext>
              </a:extLst>
            </p:cNvPr>
            <p:cNvSpPr txBox="1"/>
            <p:nvPr/>
          </p:nvSpPr>
          <p:spPr>
            <a:xfrm>
              <a:off x="2576980" y="4067948"/>
              <a:ext cx="203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壓合總數</a:t>
              </a:r>
            </a:p>
          </p:txBody>
        </p:sp>
      </p:grpSp>
      <p:graphicFrame>
        <p:nvGraphicFramePr>
          <p:cNvPr id="47" name="Chart 1">
            <a:extLst>
              <a:ext uri="{FF2B5EF4-FFF2-40B4-BE49-F238E27FC236}">
                <a16:creationId xmlns:a16="http://schemas.microsoft.com/office/drawing/2014/main" id="{9F23EEEF-AE35-04DB-20EB-F6422A54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539179"/>
              </p:ext>
            </p:extLst>
          </p:nvPr>
        </p:nvGraphicFramePr>
        <p:xfrm>
          <a:off x="2576979" y="6776654"/>
          <a:ext cx="7829084" cy="2216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3" name="群組 52">
            <a:extLst>
              <a:ext uri="{FF2B5EF4-FFF2-40B4-BE49-F238E27FC236}">
                <a16:creationId xmlns:a16="http://schemas.microsoft.com/office/drawing/2014/main" id="{24A9AE72-7DD6-A921-7C8D-5E17E1D6B97D}"/>
              </a:ext>
            </a:extLst>
          </p:cNvPr>
          <p:cNvGrpSpPr/>
          <p:nvPr/>
        </p:nvGrpSpPr>
        <p:grpSpPr>
          <a:xfrm>
            <a:off x="10610323" y="6825230"/>
            <a:ext cx="973673" cy="307777"/>
            <a:chOff x="10005478" y="6878498"/>
            <a:chExt cx="973673" cy="307777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AD91612-629E-2E58-42ED-D3C27303676D}"/>
                </a:ext>
              </a:extLst>
            </p:cNvPr>
            <p:cNvSpPr txBox="1"/>
            <p:nvPr/>
          </p:nvSpPr>
          <p:spPr>
            <a:xfrm>
              <a:off x="10243955" y="6878498"/>
              <a:ext cx="735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P01A</a:t>
              </a:r>
            </a:p>
          </p:txBody>
        </p:sp>
        <p:sp>
          <p:nvSpPr>
            <p:cNvPr id="52" name="Rounded Rectangle 6">
              <a:extLst>
                <a:ext uri="{FF2B5EF4-FFF2-40B4-BE49-F238E27FC236}">
                  <a16:creationId xmlns:a16="http://schemas.microsoft.com/office/drawing/2014/main" id="{9FF9835A-89E1-F882-4FA7-B6D6A38F9FF3}"/>
                </a:ext>
              </a:extLst>
            </p:cNvPr>
            <p:cNvSpPr/>
            <p:nvPr/>
          </p:nvSpPr>
          <p:spPr>
            <a:xfrm>
              <a:off x="10005478" y="6913430"/>
              <a:ext cx="220462" cy="237914"/>
            </a:xfrm>
            <a:prstGeom prst="roundRect">
              <a:avLst>
                <a:gd name="adj" fmla="val 9769"/>
              </a:avLst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6B0AC38-3E76-805C-79C4-0EC122938BF6}"/>
              </a:ext>
            </a:extLst>
          </p:cNvPr>
          <p:cNvGrpSpPr/>
          <p:nvPr/>
        </p:nvGrpSpPr>
        <p:grpSpPr>
          <a:xfrm>
            <a:off x="10610323" y="7402711"/>
            <a:ext cx="973673" cy="307777"/>
            <a:chOff x="10005478" y="6878498"/>
            <a:chExt cx="973673" cy="307777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E9824E0A-2480-CF37-B42F-4815035F8676}"/>
                </a:ext>
              </a:extLst>
            </p:cNvPr>
            <p:cNvSpPr txBox="1"/>
            <p:nvPr/>
          </p:nvSpPr>
          <p:spPr>
            <a:xfrm>
              <a:off x="10243955" y="6878498"/>
              <a:ext cx="735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P01B</a:t>
              </a:r>
            </a:p>
          </p:txBody>
        </p:sp>
        <p:sp>
          <p:nvSpPr>
            <p:cNvPr id="56" name="Rounded Rectangle 6">
              <a:extLst>
                <a:ext uri="{FF2B5EF4-FFF2-40B4-BE49-F238E27FC236}">
                  <a16:creationId xmlns:a16="http://schemas.microsoft.com/office/drawing/2014/main" id="{19A0584F-C8BF-472B-AECF-DF44F61484D3}"/>
                </a:ext>
              </a:extLst>
            </p:cNvPr>
            <p:cNvSpPr/>
            <p:nvPr/>
          </p:nvSpPr>
          <p:spPr>
            <a:xfrm>
              <a:off x="10005478" y="6913430"/>
              <a:ext cx="220462" cy="237914"/>
            </a:xfrm>
            <a:prstGeom prst="roundRect">
              <a:avLst>
                <a:gd name="adj" fmla="val 9769"/>
              </a:avLst>
            </a:prstGeom>
            <a:solidFill>
              <a:srgbClr val="5CB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3C3468D7-95C2-6D98-EBFC-E75A48F0D916}"/>
              </a:ext>
            </a:extLst>
          </p:cNvPr>
          <p:cNvGrpSpPr/>
          <p:nvPr/>
        </p:nvGrpSpPr>
        <p:grpSpPr>
          <a:xfrm>
            <a:off x="10610323" y="7980192"/>
            <a:ext cx="973673" cy="307777"/>
            <a:chOff x="10005478" y="6878498"/>
            <a:chExt cx="973673" cy="307777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84C40B53-DC65-B1AD-D3EA-0E5B845C6EF3}"/>
                </a:ext>
              </a:extLst>
            </p:cNvPr>
            <p:cNvSpPr txBox="1"/>
            <p:nvPr/>
          </p:nvSpPr>
          <p:spPr>
            <a:xfrm>
              <a:off x="10243955" y="6878498"/>
              <a:ext cx="735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P02A</a:t>
              </a:r>
            </a:p>
          </p:txBody>
        </p:sp>
        <p:sp>
          <p:nvSpPr>
            <p:cNvPr id="59" name="Rounded Rectangle 6">
              <a:extLst>
                <a:ext uri="{FF2B5EF4-FFF2-40B4-BE49-F238E27FC236}">
                  <a16:creationId xmlns:a16="http://schemas.microsoft.com/office/drawing/2014/main" id="{E86F2D57-B3D7-3119-E547-1F9682CB7BB6}"/>
                </a:ext>
              </a:extLst>
            </p:cNvPr>
            <p:cNvSpPr/>
            <p:nvPr/>
          </p:nvSpPr>
          <p:spPr>
            <a:xfrm>
              <a:off x="10005478" y="6913430"/>
              <a:ext cx="220462" cy="237914"/>
            </a:xfrm>
            <a:prstGeom prst="roundRect">
              <a:avLst>
                <a:gd name="adj" fmla="val 976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178B667-DA5C-AABC-5909-CC2D8CB6200A}"/>
              </a:ext>
            </a:extLst>
          </p:cNvPr>
          <p:cNvGrpSpPr/>
          <p:nvPr/>
        </p:nvGrpSpPr>
        <p:grpSpPr>
          <a:xfrm>
            <a:off x="10610323" y="8557673"/>
            <a:ext cx="973673" cy="307777"/>
            <a:chOff x="10005478" y="6878498"/>
            <a:chExt cx="973673" cy="307777"/>
          </a:xfrm>
        </p:grpSpPr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0F50443C-DEFE-2B33-9C45-43D052A908A7}"/>
                </a:ext>
              </a:extLst>
            </p:cNvPr>
            <p:cNvSpPr txBox="1"/>
            <p:nvPr/>
          </p:nvSpPr>
          <p:spPr>
            <a:xfrm>
              <a:off x="10243955" y="6878498"/>
              <a:ext cx="735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P02B</a:t>
              </a:r>
            </a:p>
          </p:txBody>
        </p:sp>
        <p:sp>
          <p:nvSpPr>
            <p:cNvPr id="62" name="Rounded Rectangle 6">
              <a:extLst>
                <a:ext uri="{FF2B5EF4-FFF2-40B4-BE49-F238E27FC236}">
                  <a16:creationId xmlns:a16="http://schemas.microsoft.com/office/drawing/2014/main" id="{A4152A4C-14BE-7667-2A9D-FB20E6845F50}"/>
                </a:ext>
              </a:extLst>
            </p:cNvPr>
            <p:cNvSpPr/>
            <p:nvPr/>
          </p:nvSpPr>
          <p:spPr>
            <a:xfrm>
              <a:off x="10005478" y="6913430"/>
              <a:ext cx="220462" cy="237914"/>
            </a:xfrm>
            <a:prstGeom prst="roundRect">
              <a:avLst>
                <a:gd name="adj" fmla="val 976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C72B2F8-0D07-BB60-AF0E-59FA8821F697}"/>
              </a:ext>
            </a:extLst>
          </p:cNvPr>
          <p:cNvGrpSpPr/>
          <p:nvPr/>
        </p:nvGrpSpPr>
        <p:grpSpPr>
          <a:xfrm>
            <a:off x="5717656" y="4044973"/>
            <a:ext cx="2918058" cy="2001230"/>
            <a:chOff x="5666856" y="4044973"/>
            <a:chExt cx="2918058" cy="2001230"/>
          </a:xfrm>
        </p:grpSpPr>
        <p:graphicFrame>
          <p:nvGraphicFramePr>
            <p:cNvPr id="82" name="圖表 81">
              <a:extLst>
                <a:ext uri="{FF2B5EF4-FFF2-40B4-BE49-F238E27FC236}">
                  <a16:creationId xmlns:a16="http://schemas.microsoft.com/office/drawing/2014/main" id="{F017F503-937D-0346-6A1B-2541EB5551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72602269"/>
                </p:ext>
              </p:extLst>
            </p:nvPr>
          </p:nvGraphicFramePr>
          <p:xfrm>
            <a:off x="5666856" y="4400630"/>
            <a:ext cx="2918058" cy="16455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A0B5CDB6-EC17-E570-E2C7-EECDA076B7DE}"/>
                </a:ext>
              </a:extLst>
            </p:cNvPr>
            <p:cNvSpPr txBox="1"/>
            <p:nvPr/>
          </p:nvSpPr>
          <p:spPr>
            <a:xfrm>
              <a:off x="5715378" y="4044973"/>
              <a:ext cx="1561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壓合不良品</a:t>
              </a:r>
              <a:endParaRPr lang="en-US" altLang="zh-TW" sz="1400" dirty="0">
                <a:solidFill>
                  <a:srgbClr val="1048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68D339AB-7D92-D009-7760-CA786A1E855B}"/>
              </a:ext>
            </a:extLst>
          </p:cNvPr>
          <p:cNvGrpSpPr/>
          <p:nvPr/>
        </p:nvGrpSpPr>
        <p:grpSpPr>
          <a:xfrm>
            <a:off x="8885225" y="4039966"/>
            <a:ext cx="2918058" cy="2001230"/>
            <a:chOff x="5666856" y="4044973"/>
            <a:chExt cx="2918058" cy="2001230"/>
          </a:xfrm>
        </p:grpSpPr>
        <p:graphicFrame>
          <p:nvGraphicFramePr>
            <p:cNvPr id="96" name="圖表 95">
              <a:extLst>
                <a:ext uri="{FF2B5EF4-FFF2-40B4-BE49-F238E27FC236}">
                  <a16:creationId xmlns:a16="http://schemas.microsoft.com/office/drawing/2014/main" id="{70410B74-B0BA-7DE1-E8D7-ABF8187741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80374132"/>
                </p:ext>
              </p:extLst>
            </p:nvPr>
          </p:nvGraphicFramePr>
          <p:xfrm>
            <a:off x="5666856" y="4400630"/>
            <a:ext cx="2918058" cy="16455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0A6ECFD6-68CC-9DE8-699D-AE8D76CBE9CA}"/>
                </a:ext>
              </a:extLst>
            </p:cNvPr>
            <p:cNvSpPr txBox="1"/>
            <p:nvPr/>
          </p:nvSpPr>
          <p:spPr>
            <a:xfrm>
              <a:off x="5715378" y="4044973"/>
              <a:ext cx="1561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rgbClr val="10486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壓機警報數</a:t>
              </a:r>
              <a:endParaRPr lang="en-US" altLang="zh-TW" sz="1400" dirty="0">
                <a:solidFill>
                  <a:srgbClr val="1048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07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書, 品牌 的圖片&#10;&#10;AI 產生的內容可能不正確。">
            <a:extLst>
              <a:ext uri="{FF2B5EF4-FFF2-40B4-BE49-F238E27FC236}">
                <a16:creationId xmlns:a16="http://schemas.microsoft.com/office/drawing/2014/main" id="{CAD14F28-6E18-E72F-4BC7-0E6AD757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1" y="5823149"/>
            <a:ext cx="2502637" cy="31326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56F3079-4A37-9DAD-B9FB-E5168A3CB231}"/>
              </a:ext>
            </a:extLst>
          </p:cNvPr>
          <p:cNvSpPr txBox="1"/>
          <p:nvPr/>
        </p:nvSpPr>
        <p:spPr>
          <a:xfrm>
            <a:off x="2771312" y="369644"/>
            <a:ext cx="66493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solidFill>
                  <a:srgbClr val="1F88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DIAEAP</a:t>
            </a:r>
            <a:r>
              <a:rPr lang="zh-TW" altLang="en-US" sz="3500" b="1" dirty="0">
                <a:solidFill>
                  <a:srgbClr val="1F88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設備自動化控制系统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82ACD3-5268-0960-642F-2C91ACF65208}"/>
              </a:ext>
            </a:extLst>
          </p:cNvPr>
          <p:cNvSpPr txBox="1"/>
          <p:nvPr/>
        </p:nvSpPr>
        <p:spPr>
          <a:xfrm>
            <a:off x="2771312" y="1289427"/>
            <a:ext cx="87356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DIAEAP </a:t>
            </a:r>
            <a: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設備自動化控制系統 </a:t>
            </a:r>
            <a:r>
              <a:rPr lang="en-US" altLang="zh-TW" sz="2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(Equipment Automation Program) </a:t>
            </a:r>
            <a: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支援多設備機台的訂製生產控制，整合設備多元規格與通訊，實時掌握設備狀態，減少人為的量產疏失。</a:t>
            </a:r>
            <a:b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b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針對生產操作的需求，可與製造執行系統 </a:t>
            </a:r>
            <a:r>
              <a:rPr lang="en-US" altLang="zh-TW" sz="2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(MES)</a:t>
            </a:r>
            <a: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、統計製程管制系統 </a:t>
            </a:r>
            <a:r>
              <a:rPr lang="en-US" altLang="zh-TW" sz="2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(SPC)</a:t>
            </a:r>
            <a: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、配方管理系統 </a:t>
            </a:r>
            <a:r>
              <a:rPr lang="en-US" altLang="zh-TW" sz="2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(RMS) </a:t>
            </a:r>
            <a:r>
              <a:rPr lang="zh-TW" altLang="en-US" sz="2200" dirty="0">
                <a:solidFill>
                  <a:srgbClr val="44444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等全面整合，提高設備的使用效能，協助邁向自動化與智能化的標準，優化管理、節省人力，並有效降低生產成本，達到更有效率的管理。</a:t>
            </a:r>
          </a:p>
        </p:txBody>
      </p:sp>
      <p:pic>
        <p:nvPicPr>
          <p:cNvPr id="8" name="圖片 7" descr="一張含有 水龍頭 的圖片&#10;&#10;AI 產生的內容可能不正確。">
            <a:extLst>
              <a:ext uri="{FF2B5EF4-FFF2-40B4-BE49-F238E27FC236}">
                <a16:creationId xmlns:a16="http://schemas.microsoft.com/office/drawing/2014/main" id="{A59BAB13-4520-D859-51DA-B622DE9A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812" y="6760676"/>
            <a:ext cx="2096372" cy="16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1">
            <a:extLst>
              <a:ext uri="{FF2B5EF4-FFF2-40B4-BE49-F238E27FC236}">
                <a16:creationId xmlns:a16="http://schemas.microsoft.com/office/drawing/2014/main" id="{15B1EBDC-8279-A118-5FD6-DEAEC0C5EAEE}"/>
              </a:ext>
            </a:extLst>
          </p:cNvPr>
          <p:cNvGrpSpPr/>
          <p:nvPr/>
        </p:nvGrpSpPr>
        <p:grpSpPr>
          <a:xfrm>
            <a:off x="2368625" y="869198"/>
            <a:ext cx="3854092" cy="6462234"/>
            <a:chOff x="399076" y="198818"/>
            <a:chExt cx="3854092" cy="6462234"/>
          </a:xfrm>
        </p:grpSpPr>
        <p:sp>
          <p:nvSpPr>
            <p:cNvPr id="94" name="圆角矩形 157">
              <a:extLst>
                <a:ext uri="{FF2B5EF4-FFF2-40B4-BE49-F238E27FC236}">
                  <a16:creationId xmlns:a16="http://schemas.microsoft.com/office/drawing/2014/main" id="{4BC62BE5-360B-7A52-7BB1-DCDFE29C87B2}"/>
                </a:ext>
              </a:extLst>
            </p:cNvPr>
            <p:cNvSpPr/>
            <p:nvPr/>
          </p:nvSpPr>
          <p:spPr>
            <a:xfrm>
              <a:off x="407940" y="4883305"/>
              <a:ext cx="3830870" cy="1777747"/>
            </a:xfrm>
            <a:prstGeom prst="roundRect">
              <a:avLst/>
            </a:prstGeom>
            <a:gradFill flip="none" rotWithShape="1">
              <a:gsLst>
                <a:gs pos="20000">
                  <a:srgbClr val="0B5999"/>
                </a:gs>
                <a:gs pos="68000">
                  <a:srgbClr val="0C4372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1651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圆角矩形 156">
              <a:extLst>
                <a:ext uri="{FF2B5EF4-FFF2-40B4-BE49-F238E27FC236}">
                  <a16:creationId xmlns:a16="http://schemas.microsoft.com/office/drawing/2014/main" id="{B896A0F8-BB87-25B6-4F8C-454173AE9B51}"/>
                </a:ext>
              </a:extLst>
            </p:cNvPr>
            <p:cNvSpPr/>
            <p:nvPr/>
          </p:nvSpPr>
          <p:spPr>
            <a:xfrm>
              <a:off x="399076" y="3886458"/>
              <a:ext cx="3830870" cy="843280"/>
            </a:xfrm>
            <a:prstGeom prst="roundRect">
              <a:avLst/>
            </a:prstGeom>
            <a:gradFill flip="none" rotWithShape="1">
              <a:gsLst>
                <a:gs pos="20000">
                  <a:srgbClr val="0B5999"/>
                </a:gs>
                <a:gs pos="68000">
                  <a:srgbClr val="0C4372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1651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155">
              <a:extLst>
                <a:ext uri="{FF2B5EF4-FFF2-40B4-BE49-F238E27FC236}">
                  <a16:creationId xmlns:a16="http://schemas.microsoft.com/office/drawing/2014/main" id="{5EB0207E-0C38-5AE1-40FA-A1BF89C58447}"/>
                </a:ext>
              </a:extLst>
            </p:cNvPr>
            <p:cNvSpPr/>
            <p:nvPr/>
          </p:nvSpPr>
          <p:spPr>
            <a:xfrm>
              <a:off x="406817" y="3067829"/>
              <a:ext cx="3846351" cy="789446"/>
            </a:xfrm>
            <a:prstGeom prst="roundRect">
              <a:avLst/>
            </a:prstGeom>
            <a:gradFill flip="none" rotWithShape="1">
              <a:gsLst>
                <a:gs pos="20000">
                  <a:srgbClr val="0B5999"/>
                </a:gs>
                <a:gs pos="68000">
                  <a:srgbClr val="0C4372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1651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3">
              <a:extLst>
                <a:ext uri="{FF2B5EF4-FFF2-40B4-BE49-F238E27FC236}">
                  <a16:creationId xmlns:a16="http://schemas.microsoft.com/office/drawing/2014/main" id="{C73EBF1B-407A-1A3A-AB90-B92DC99BBE03}"/>
                </a:ext>
              </a:extLst>
            </p:cNvPr>
            <p:cNvGrpSpPr/>
            <p:nvPr/>
          </p:nvGrpSpPr>
          <p:grpSpPr>
            <a:xfrm>
              <a:off x="399077" y="198818"/>
              <a:ext cx="3101193" cy="564896"/>
              <a:chOff x="213807" y="3301646"/>
              <a:chExt cx="3101193" cy="564896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5BC3268-7EAD-8669-EBB9-FFC5247AFD76}"/>
                  </a:ext>
                </a:extLst>
              </p:cNvPr>
              <p:cNvSpPr/>
              <p:nvPr/>
            </p:nvSpPr>
            <p:spPr>
              <a:xfrm>
                <a:off x="213807" y="3301646"/>
                <a:ext cx="127968" cy="564896"/>
              </a:xfrm>
              <a:prstGeom prst="rect">
                <a:avLst/>
              </a:prstGeom>
              <a:solidFill>
                <a:srgbClr val="01B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03089BE2-EC1D-AACF-D178-BE4953B197AF}"/>
                  </a:ext>
                </a:extLst>
              </p:cNvPr>
              <p:cNvSpPr/>
              <p:nvPr/>
            </p:nvSpPr>
            <p:spPr>
              <a:xfrm>
                <a:off x="375910" y="3301646"/>
                <a:ext cx="2939090" cy="564896"/>
              </a:xfrm>
              <a:prstGeom prst="rect">
                <a:avLst/>
              </a:prstGeom>
              <a:gradFill flip="none" rotWithShape="1">
                <a:gsLst>
                  <a:gs pos="0">
                    <a:srgbClr val="24BCF3">
                      <a:alpha val="50000"/>
                    </a:srgbClr>
                  </a:gs>
                  <a:gs pos="36000">
                    <a:srgbClr val="75D3FA">
                      <a:alpha val="50000"/>
                    </a:srgbClr>
                  </a:gs>
                  <a:gs pos="100000">
                    <a:srgbClr val="B2E5FD">
                      <a:alpha val="5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6B84CC89-D62A-312C-8900-9C813100CADA}"/>
                  </a:ext>
                </a:extLst>
              </p:cNvPr>
              <p:cNvSpPr/>
              <p:nvPr/>
            </p:nvSpPr>
            <p:spPr>
              <a:xfrm>
                <a:off x="326932" y="334864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机台选择</a:t>
                </a:r>
                <a:endParaRPr lang="zh-CN" altLang="en-US" sz="24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220AF99A-4681-BFCF-B925-A0CE116F3F69}"/>
                  </a:ext>
                </a:extLst>
              </p:cNvPr>
              <p:cNvSpPr/>
              <p:nvPr/>
            </p:nvSpPr>
            <p:spPr>
              <a:xfrm>
                <a:off x="1696985" y="3426031"/>
                <a:ext cx="45719" cy="312420"/>
              </a:xfrm>
              <a:prstGeom prst="rect">
                <a:avLst/>
              </a:prstGeom>
              <a:solidFill>
                <a:srgbClr val="01B8F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547C5A93-7A93-050A-5A6A-9E3BC68DBEB9}"/>
                  </a:ext>
                </a:extLst>
              </p:cNvPr>
              <p:cNvSpPr/>
              <p:nvPr/>
            </p:nvSpPr>
            <p:spPr>
              <a:xfrm>
                <a:off x="1696985" y="3348639"/>
                <a:ext cx="112402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机台</a:t>
                </a:r>
                <a:r>
                  <a:rPr lang="en-US" altLang="zh-CN" sz="2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01</a:t>
                </a:r>
                <a:endParaRPr lang="zh-CN" altLang="en-US" sz="24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7" name="等腰三角形 136">
                <a:extLst>
                  <a:ext uri="{FF2B5EF4-FFF2-40B4-BE49-F238E27FC236}">
                    <a16:creationId xmlns:a16="http://schemas.microsoft.com/office/drawing/2014/main" id="{9C75FBC4-4FF6-AC8E-65EA-652330A17C5A}"/>
                  </a:ext>
                </a:extLst>
              </p:cNvPr>
              <p:cNvSpPr/>
              <p:nvPr/>
            </p:nvSpPr>
            <p:spPr>
              <a:xfrm rot="10800000">
                <a:off x="3063780" y="3461690"/>
                <a:ext cx="163170" cy="235561"/>
              </a:xfrm>
              <a:prstGeom prst="triangle">
                <a:avLst/>
              </a:prstGeom>
              <a:solidFill>
                <a:srgbClr val="01B8FC"/>
              </a:solidFill>
              <a:ln>
                <a:noFill/>
              </a:ln>
              <a:effectLst>
                <a:outerShdw blurRad="50800" dist="50800" dir="5400000" sx="2000" sy="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1B8FC"/>
                  </a:solidFill>
                </a:endParaRPr>
              </a:p>
            </p:txBody>
          </p:sp>
        </p:grp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FD2964B-7698-C8CC-7CDD-E0614691109F}"/>
                </a:ext>
              </a:extLst>
            </p:cNvPr>
            <p:cNvSpPr/>
            <p:nvPr/>
          </p:nvSpPr>
          <p:spPr>
            <a:xfrm>
              <a:off x="399077" y="882965"/>
              <a:ext cx="3830870" cy="2155682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75D3FA">
                      <a:alpha val="44000"/>
                    </a:srgbClr>
                  </a:gs>
                  <a:gs pos="100000">
                    <a:srgbClr val="01B8FC">
                      <a:alpha val="5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15">
              <a:extLst>
                <a:ext uri="{FF2B5EF4-FFF2-40B4-BE49-F238E27FC236}">
                  <a16:creationId xmlns:a16="http://schemas.microsoft.com/office/drawing/2014/main" id="{892ACE74-718B-7B19-9DBA-635559383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75" y="923758"/>
              <a:ext cx="3684473" cy="2072516"/>
            </a:xfrm>
            <a:prstGeom prst="rect">
              <a:avLst/>
            </a:prstGeom>
          </p:spPr>
        </p:pic>
        <p:sp>
          <p:nvSpPr>
            <p:cNvPr id="100" name="圆角矩形 21">
              <a:extLst>
                <a:ext uri="{FF2B5EF4-FFF2-40B4-BE49-F238E27FC236}">
                  <a16:creationId xmlns:a16="http://schemas.microsoft.com/office/drawing/2014/main" id="{28FFAE34-6868-303D-0110-731293F907D8}"/>
                </a:ext>
              </a:extLst>
            </p:cNvPr>
            <p:cNvSpPr/>
            <p:nvPr/>
          </p:nvSpPr>
          <p:spPr>
            <a:xfrm>
              <a:off x="463061" y="3157898"/>
              <a:ext cx="1172472" cy="626345"/>
            </a:xfrm>
            <a:prstGeom prst="roundRect">
              <a:avLst/>
            </a:prstGeom>
            <a:noFill/>
            <a:ln>
              <a:solidFill>
                <a:schemeClr val="bg1">
                  <a:alpha val="54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·</a:t>
              </a:r>
              <a:endParaRPr lang="zh-CN" altLang="en-US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19B8320-4A05-4A70-4DF5-A29589AC569C}"/>
                </a:ext>
              </a:extLst>
            </p:cNvPr>
            <p:cNvSpPr/>
            <p:nvPr/>
          </p:nvSpPr>
          <p:spPr>
            <a:xfrm>
              <a:off x="517532" y="3461142"/>
              <a:ext cx="870154" cy="244529"/>
            </a:xfrm>
            <a:prstGeom prst="rect">
              <a:avLst/>
            </a:prstGeom>
            <a:solidFill>
              <a:srgbClr val="57FB6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FA29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A584CFB-74BC-6B3F-2A61-90ACEBBC73AC}"/>
                </a:ext>
              </a:extLst>
            </p:cNvPr>
            <p:cNvSpPr/>
            <p:nvPr/>
          </p:nvSpPr>
          <p:spPr>
            <a:xfrm>
              <a:off x="399077" y="3170749"/>
              <a:ext cx="90281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设备状态</a:t>
              </a:r>
              <a:endParaRPr lang="zh-CN" alt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" name="图片 27">
              <a:extLst>
                <a:ext uri="{FF2B5EF4-FFF2-40B4-BE49-F238E27FC236}">
                  <a16:creationId xmlns:a16="http://schemas.microsoft.com/office/drawing/2014/main" id="{E466E018-0B9D-BE6F-1D94-EA8CD57F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03" y="3458540"/>
              <a:ext cx="328716" cy="221731"/>
            </a:xfrm>
            <a:prstGeom prst="rect">
              <a:avLst/>
            </a:prstGeom>
          </p:spPr>
        </p:pic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EE5FBF1-2476-3F30-D60E-C124EAB16FD5}"/>
                </a:ext>
              </a:extLst>
            </p:cNvPr>
            <p:cNvSpPr/>
            <p:nvPr/>
          </p:nvSpPr>
          <p:spPr>
            <a:xfrm>
              <a:off x="479910" y="3430907"/>
              <a:ext cx="646331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rgbClr val="1AFA2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运行中</a:t>
              </a:r>
              <a:endParaRPr lang="zh-CN" altLang="en-US" sz="1200" b="0" cap="none" spc="0" dirty="0">
                <a:ln w="0"/>
                <a:solidFill>
                  <a:srgbClr val="1AFA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CE97FEF-8FDD-0B11-57C7-3F15663881AA}"/>
                </a:ext>
              </a:extLst>
            </p:cNvPr>
            <p:cNvSpPr/>
            <p:nvPr/>
          </p:nvSpPr>
          <p:spPr>
            <a:xfrm>
              <a:off x="527045" y="3123682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圆角矩形 35">
              <a:extLst>
                <a:ext uri="{FF2B5EF4-FFF2-40B4-BE49-F238E27FC236}">
                  <a16:creationId xmlns:a16="http://schemas.microsoft.com/office/drawing/2014/main" id="{61461EAB-43D5-741B-82BC-22D10C43AC3E}"/>
                </a:ext>
              </a:extLst>
            </p:cNvPr>
            <p:cNvSpPr/>
            <p:nvPr/>
          </p:nvSpPr>
          <p:spPr>
            <a:xfrm>
              <a:off x="1737139" y="3167280"/>
              <a:ext cx="1172472" cy="626345"/>
            </a:xfrm>
            <a:prstGeom prst="roundRect">
              <a:avLst/>
            </a:prstGeom>
            <a:noFill/>
            <a:ln>
              <a:solidFill>
                <a:srgbClr val="FFFFFF">
                  <a:alpha val="37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6DE30AC-1901-3CD0-4670-58919C32456B}"/>
                </a:ext>
              </a:extLst>
            </p:cNvPr>
            <p:cNvSpPr/>
            <p:nvPr/>
          </p:nvSpPr>
          <p:spPr>
            <a:xfrm>
              <a:off x="1791610" y="3470524"/>
              <a:ext cx="934138" cy="244529"/>
            </a:xfrm>
            <a:prstGeom prst="rect">
              <a:avLst/>
            </a:prstGeom>
            <a:solidFill>
              <a:srgbClr val="57FB6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FA29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A412CCE2-42D4-DCEC-AC4B-CB875053D41F}"/>
                </a:ext>
              </a:extLst>
            </p:cNvPr>
            <p:cNvSpPr/>
            <p:nvPr/>
          </p:nvSpPr>
          <p:spPr>
            <a:xfrm>
              <a:off x="1648308" y="3180131"/>
              <a:ext cx="95250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报警状态</a:t>
              </a:r>
              <a:endParaRPr lang="zh-CN" alt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5C2F8DDA-F291-859D-3633-0B27D7E1FA7E}"/>
                </a:ext>
              </a:extLst>
            </p:cNvPr>
            <p:cNvSpPr/>
            <p:nvPr/>
          </p:nvSpPr>
          <p:spPr>
            <a:xfrm>
              <a:off x="1907876" y="3440289"/>
              <a:ext cx="338554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rgbClr val="1AFA2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无</a:t>
              </a:r>
              <a:endParaRPr lang="zh-CN" altLang="en-US" sz="1200" b="0" cap="none" spc="0" dirty="0">
                <a:ln w="0"/>
                <a:solidFill>
                  <a:srgbClr val="1AFA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28AEAF80-8DE5-45EB-EA4E-8B556D0CF44A}"/>
                </a:ext>
              </a:extLst>
            </p:cNvPr>
            <p:cNvSpPr/>
            <p:nvPr/>
          </p:nvSpPr>
          <p:spPr>
            <a:xfrm>
              <a:off x="1801123" y="3133064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1" name="图片 41">
              <a:extLst>
                <a:ext uri="{FF2B5EF4-FFF2-40B4-BE49-F238E27FC236}">
                  <a16:creationId xmlns:a16="http://schemas.microsoft.com/office/drawing/2014/main" id="{0A4A4BA9-1675-8BE0-4E20-152F8DA27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972" y="3498841"/>
              <a:ext cx="176724" cy="176724"/>
            </a:xfrm>
            <a:prstGeom prst="rect">
              <a:avLst/>
            </a:prstGeom>
          </p:spPr>
        </p:pic>
        <p:sp>
          <p:nvSpPr>
            <p:cNvPr id="112" name="圆角矩形 46">
              <a:extLst>
                <a:ext uri="{FF2B5EF4-FFF2-40B4-BE49-F238E27FC236}">
                  <a16:creationId xmlns:a16="http://schemas.microsoft.com/office/drawing/2014/main" id="{82D8D03F-2782-AC6E-1F98-27F24DE0FE9C}"/>
                </a:ext>
              </a:extLst>
            </p:cNvPr>
            <p:cNvSpPr/>
            <p:nvPr/>
          </p:nvSpPr>
          <p:spPr>
            <a:xfrm>
              <a:off x="2984416" y="3160904"/>
              <a:ext cx="1172472" cy="626345"/>
            </a:xfrm>
            <a:prstGeom prst="roundRect">
              <a:avLst/>
            </a:prstGeom>
            <a:noFill/>
            <a:ln>
              <a:solidFill>
                <a:srgbClr val="FFFFFF">
                  <a:alpha val="48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6A0EC0F3-19C0-A23B-6B50-490A7A742D6A}"/>
                </a:ext>
              </a:extLst>
            </p:cNvPr>
            <p:cNvSpPr/>
            <p:nvPr/>
          </p:nvSpPr>
          <p:spPr>
            <a:xfrm>
              <a:off x="2926709" y="3175326"/>
              <a:ext cx="95250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当日产量</a:t>
              </a: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06AB99D-BFB7-540A-E19E-75D957752DAF}"/>
                </a:ext>
              </a:extLst>
            </p:cNvPr>
            <p:cNvSpPr/>
            <p:nvPr/>
          </p:nvSpPr>
          <p:spPr>
            <a:xfrm>
              <a:off x="3079524" y="3128259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1D8C0AA-D5FC-1303-7278-4088F7EB478D}"/>
                </a:ext>
              </a:extLst>
            </p:cNvPr>
            <p:cNvSpPr/>
            <p:nvPr/>
          </p:nvSpPr>
          <p:spPr>
            <a:xfrm>
              <a:off x="3097990" y="3407663"/>
              <a:ext cx="6399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3356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6" name="圆角矩形 71">
              <a:extLst>
                <a:ext uri="{FF2B5EF4-FFF2-40B4-BE49-F238E27FC236}">
                  <a16:creationId xmlns:a16="http://schemas.microsoft.com/office/drawing/2014/main" id="{B4A61566-B0C8-F3F8-B078-A2926CDDDE01}"/>
                </a:ext>
              </a:extLst>
            </p:cNvPr>
            <p:cNvSpPr/>
            <p:nvPr/>
          </p:nvSpPr>
          <p:spPr>
            <a:xfrm>
              <a:off x="463061" y="3968270"/>
              <a:ext cx="3733865" cy="626345"/>
            </a:xfrm>
            <a:prstGeom prst="roundRect">
              <a:avLst/>
            </a:prstGeom>
            <a:noFill/>
            <a:ln>
              <a:solidFill>
                <a:srgbClr val="FFFFFF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35DE485-1A28-854C-349C-8BB64D5FE1F8}"/>
                </a:ext>
              </a:extLst>
            </p:cNvPr>
            <p:cNvSpPr/>
            <p:nvPr/>
          </p:nvSpPr>
          <p:spPr>
            <a:xfrm>
              <a:off x="2098769" y="4151982"/>
              <a:ext cx="1608745" cy="2445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FA29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0EF51AE-2A9E-2D80-E5FD-351A8D6A0665}"/>
                </a:ext>
              </a:extLst>
            </p:cNvPr>
            <p:cNvSpPr/>
            <p:nvPr/>
          </p:nvSpPr>
          <p:spPr>
            <a:xfrm>
              <a:off x="496374" y="4106961"/>
              <a:ext cx="162095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当前选择产品类型</a:t>
              </a:r>
              <a:endParaRPr lang="zh-CN" alt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19D149E-293A-BFEE-AF33-8EA10CB482D6}"/>
                </a:ext>
              </a:extLst>
            </p:cNvPr>
            <p:cNvSpPr/>
            <p:nvPr/>
          </p:nvSpPr>
          <p:spPr>
            <a:xfrm>
              <a:off x="576086" y="3934054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7CD8371-D747-C5C1-2279-8CD55218E080}"/>
                </a:ext>
              </a:extLst>
            </p:cNvPr>
            <p:cNvSpPr/>
            <p:nvPr/>
          </p:nvSpPr>
          <p:spPr>
            <a:xfrm>
              <a:off x="2094587" y="4151239"/>
              <a:ext cx="723275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200" b="0" cap="none" spc="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MSOEM</a:t>
              </a:r>
              <a:endParaRPr lang="zh-CN" altLang="en-US" sz="12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398123F-0682-967F-5D5D-E9B76312390B}"/>
                </a:ext>
              </a:extLst>
            </p:cNvPr>
            <p:cNvSpPr/>
            <p:nvPr/>
          </p:nvSpPr>
          <p:spPr>
            <a:xfrm>
              <a:off x="435258" y="49176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设备工况信息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5DEC591-17A2-E522-37A1-669D325A19C5}"/>
                </a:ext>
              </a:extLst>
            </p:cNvPr>
            <p:cNvSpPr/>
            <p:nvPr/>
          </p:nvSpPr>
          <p:spPr>
            <a:xfrm flipV="1">
              <a:off x="669565" y="5749169"/>
              <a:ext cx="3231265" cy="18000"/>
            </a:xfrm>
            <a:prstGeom prst="rect">
              <a:avLst/>
            </a:prstGeom>
            <a:solidFill>
              <a:srgbClr val="FFFFFF">
                <a:alpha val="43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FA8F54C-E932-01CC-8854-969FD5B40CE1}"/>
                </a:ext>
              </a:extLst>
            </p:cNvPr>
            <p:cNvSpPr/>
            <p:nvPr/>
          </p:nvSpPr>
          <p:spPr>
            <a:xfrm flipV="1">
              <a:off x="2246430" y="5144649"/>
              <a:ext cx="18000" cy="1440000"/>
            </a:xfrm>
            <a:prstGeom prst="rect">
              <a:avLst/>
            </a:prstGeom>
            <a:solidFill>
              <a:srgbClr val="FFFFFF">
                <a:alpha val="44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4925709D-B1D7-0E61-AD1E-CA0903C044E1}"/>
                </a:ext>
              </a:extLst>
            </p:cNvPr>
            <p:cNvSpPr/>
            <p:nvPr/>
          </p:nvSpPr>
          <p:spPr>
            <a:xfrm>
              <a:off x="1066122" y="5219560"/>
              <a:ext cx="1342034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1.35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缸体压力（</a:t>
              </a:r>
              <a:r>
                <a:rPr lang="en-US" altLang="zh-CN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 pa</a:t>
              </a:r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）</a:t>
              </a:r>
            </a:p>
          </p:txBody>
        </p:sp>
        <p:pic>
          <p:nvPicPr>
            <p:cNvPr id="125" name="图片 161">
              <a:extLst>
                <a:ext uri="{FF2B5EF4-FFF2-40B4-BE49-F238E27FC236}">
                  <a16:creationId xmlns:a16="http://schemas.microsoft.com/office/drawing/2014/main" id="{F3EADDBB-F533-EC0F-5CD5-EDA25B20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87" y="5307190"/>
              <a:ext cx="408810" cy="4088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7C50DEA4-DF73-1171-F3ED-9AB1079F04F5}"/>
                </a:ext>
              </a:extLst>
            </p:cNvPr>
            <p:cNvSpPr/>
            <p:nvPr/>
          </p:nvSpPr>
          <p:spPr>
            <a:xfrm>
              <a:off x="2691062" y="5195434"/>
              <a:ext cx="1172116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159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加热温度（℃）</a:t>
              </a:r>
            </a:p>
          </p:txBody>
        </p:sp>
        <p:pic>
          <p:nvPicPr>
            <p:cNvPr id="127" name="图片 164">
              <a:extLst>
                <a:ext uri="{FF2B5EF4-FFF2-40B4-BE49-F238E27FC236}">
                  <a16:creationId xmlns:a16="http://schemas.microsoft.com/office/drawing/2014/main" id="{EAAD546D-BC85-C1A5-CE09-1A1F7EA6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34" y="5232426"/>
              <a:ext cx="497587" cy="4975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F4C74649-6351-1BDD-4A76-3353E7D8E955}"/>
                </a:ext>
              </a:extLst>
            </p:cNvPr>
            <p:cNvSpPr/>
            <p:nvPr/>
          </p:nvSpPr>
          <p:spPr>
            <a:xfrm>
              <a:off x="1066122" y="5910078"/>
              <a:ext cx="1359668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2000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运行速度（</a:t>
              </a:r>
              <a:r>
                <a:rPr lang="en-US" altLang="zh-CN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r/min</a:t>
              </a:r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）</a:t>
              </a:r>
            </a:p>
          </p:txBody>
        </p:sp>
        <p:pic>
          <p:nvPicPr>
            <p:cNvPr id="129" name="图片 166">
              <a:extLst>
                <a:ext uri="{FF2B5EF4-FFF2-40B4-BE49-F238E27FC236}">
                  <a16:creationId xmlns:a16="http://schemas.microsoft.com/office/drawing/2014/main" id="{2457398E-538A-8012-A806-357C8184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95" y="6011228"/>
              <a:ext cx="389139" cy="3016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BD957ADB-9E45-0CF7-516B-87BA284A1898}"/>
                </a:ext>
              </a:extLst>
            </p:cNvPr>
            <p:cNvSpPr/>
            <p:nvPr/>
          </p:nvSpPr>
          <p:spPr>
            <a:xfrm>
              <a:off x="2711565" y="5922158"/>
              <a:ext cx="835485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218.5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电压（</a:t>
              </a:r>
              <a:r>
                <a:rPr lang="en-US" altLang="zh-CN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</a:t>
              </a:r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）</a:t>
              </a:r>
            </a:p>
          </p:txBody>
        </p:sp>
        <p:pic>
          <p:nvPicPr>
            <p:cNvPr id="131" name="图片 168">
              <a:extLst>
                <a:ext uri="{FF2B5EF4-FFF2-40B4-BE49-F238E27FC236}">
                  <a16:creationId xmlns:a16="http://schemas.microsoft.com/office/drawing/2014/main" id="{6B5AA8F3-9448-326D-7E91-289CA6A4F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586" y="5955772"/>
              <a:ext cx="411237" cy="4112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8" name="组合 10">
            <a:extLst>
              <a:ext uri="{FF2B5EF4-FFF2-40B4-BE49-F238E27FC236}">
                <a16:creationId xmlns:a16="http://schemas.microsoft.com/office/drawing/2014/main" id="{AE510C53-733B-EAA9-EAA6-0803B58BC67F}"/>
              </a:ext>
            </a:extLst>
          </p:cNvPr>
          <p:cNvGrpSpPr/>
          <p:nvPr/>
        </p:nvGrpSpPr>
        <p:grpSpPr>
          <a:xfrm>
            <a:off x="6490267" y="935351"/>
            <a:ext cx="3846351" cy="6462234"/>
            <a:chOff x="4521716" y="222201"/>
            <a:chExt cx="3846351" cy="6462234"/>
          </a:xfrm>
        </p:grpSpPr>
        <p:sp>
          <p:nvSpPr>
            <p:cNvPr id="139" name="圆角矩形 49">
              <a:extLst>
                <a:ext uri="{FF2B5EF4-FFF2-40B4-BE49-F238E27FC236}">
                  <a16:creationId xmlns:a16="http://schemas.microsoft.com/office/drawing/2014/main" id="{D851C175-C747-DEF4-09F3-6A22D3D78224}"/>
                </a:ext>
              </a:extLst>
            </p:cNvPr>
            <p:cNvSpPr/>
            <p:nvPr/>
          </p:nvSpPr>
          <p:spPr>
            <a:xfrm>
              <a:off x="4530580" y="4906688"/>
              <a:ext cx="3830870" cy="1777747"/>
            </a:xfrm>
            <a:prstGeom prst="roundRect">
              <a:avLst/>
            </a:prstGeom>
            <a:gradFill flip="none" rotWithShape="1">
              <a:gsLst>
                <a:gs pos="20000">
                  <a:srgbClr val="0B5999"/>
                </a:gs>
                <a:gs pos="68000">
                  <a:srgbClr val="0C4372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1651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圆角矩形 52">
              <a:extLst>
                <a:ext uri="{FF2B5EF4-FFF2-40B4-BE49-F238E27FC236}">
                  <a16:creationId xmlns:a16="http://schemas.microsoft.com/office/drawing/2014/main" id="{4C4089F7-0675-314C-5AA2-B97723990CA4}"/>
                </a:ext>
              </a:extLst>
            </p:cNvPr>
            <p:cNvSpPr/>
            <p:nvPr/>
          </p:nvSpPr>
          <p:spPr>
            <a:xfrm>
              <a:off x="4521716" y="3909841"/>
              <a:ext cx="3830870" cy="843280"/>
            </a:xfrm>
            <a:prstGeom prst="roundRect">
              <a:avLst/>
            </a:prstGeom>
            <a:gradFill flip="none" rotWithShape="1">
              <a:gsLst>
                <a:gs pos="20000">
                  <a:srgbClr val="0B5999"/>
                </a:gs>
                <a:gs pos="68000">
                  <a:srgbClr val="0C4372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1651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圆角矩形 53">
              <a:extLst>
                <a:ext uri="{FF2B5EF4-FFF2-40B4-BE49-F238E27FC236}">
                  <a16:creationId xmlns:a16="http://schemas.microsoft.com/office/drawing/2014/main" id="{C9CA4C42-27A8-B355-0DAC-8973579358AD}"/>
                </a:ext>
              </a:extLst>
            </p:cNvPr>
            <p:cNvSpPr/>
            <p:nvPr/>
          </p:nvSpPr>
          <p:spPr>
            <a:xfrm>
              <a:off x="4521716" y="3091212"/>
              <a:ext cx="3846351" cy="789446"/>
            </a:xfrm>
            <a:prstGeom prst="roundRect">
              <a:avLst/>
            </a:prstGeom>
            <a:gradFill flip="none" rotWithShape="1">
              <a:gsLst>
                <a:gs pos="20000">
                  <a:srgbClr val="0B5999"/>
                </a:gs>
                <a:gs pos="68000">
                  <a:srgbClr val="0C4372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1651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2" name="组合 54">
              <a:extLst>
                <a:ext uri="{FF2B5EF4-FFF2-40B4-BE49-F238E27FC236}">
                  <a16:creationId xmlns:a16="http://schemas.microsoft.com/office/drawing/2014/main" id="{10BE09B4-A731-3158-B258-1E98CCFEFF14}"/>
                </a:ext>
              </a:extLst>
            </p:cNvPr>
            <p:cNvGrpSpPr/>
            <p:nvPr/>
          </p:nvGrpSpPr>
          <p:grpSpPr>
            <a:xfrm>
              <a:off x="4521717" y="222201"/>
              <a:ext cx="3101193" cy="564896"/>
              <a:chOff x="213807" y="3301646"/>
              <a:chExt cx="3101193" cy="564896"/>
            </a:xfrm>
          </p:grpSpPr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1D2FE23F-D890-E664-BD52-072CCE1086A6}"/>
                  </a:ext>
                </a:extLst>
              </p:cNvPr>
              <p:cNvSpPr/>
              <p:nvPr/>
            </p:nvSpPr>
            <p:spPr>
              <a:xfrm>
                <a:off x="213807" y="3301646"/>
                <a:ext cx="127968" cy="564896"/>
              </a:xfrm>
              <a:prstGeom prst="rect">
                <a:avLst/>
              </a:prstGeom>
              <a:solidFill>
                <a:srgbClr val="01B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84659A9C-20A1-1427-C761-0CA889138759}"/>
                  </a:ext>
                </a:extLst>
              </p:cNvPr>
              <p:cNvSpPr/>
              <p:nvPr/>
            </p:nvSpPr>
            <p:spPr>
              <a:xfrm>
                <a:off x="375910" y="3301646"/>
                <a:ext cx="2939090" cy="564896"/>
              </a:xfrm>
              <a:prstGeom prst="rect">
                <a:avLst/>
              </a:prstGeom>
              <a:gradFill flip="none" rotWithShape="1">
                <a:gsLst>
                  <a:gs pos="0">
                    <a:srgbClr val="24BCF3">
                      <a:alpha val="50000"/>
                    </a:srgbClr>
                  </a:gs>
                  <a:gs pos="36000">
                    <a:srgbClr val="75D3FA">
                      <a:alpha val="50000"/>
                    </a:srgbClr>
                  </a:gs>
                  <a:gs pos="100000">
                    <a:srgbClr val="B2E5FD">
                      <a:alpha val="5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060F2C5B-C209-2BB7-7D40-160C64842E37}"/>
                  </a:ext>
                </a:extLst>
              </p:cNvPr>
              <p:cNvSpPr/>
              <p:nvPr/>
            </p:nvSpPr>
            <p:spPr>
              <a:xfrm>
                <a:off x="326932" y="334864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机台选择</a:t>
                </a:r>
                <a:endParaRPr lang="zh-CN" altLang="en-US" sz="24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D2F313AE-584C-05DB-FA6A-8334EC3E20DA}"/>
                  </a:ext>
                </a:extLst>
              </p:cNvPr>
              <p:cNvSpPr/>
              <p:nvPr/>
            </p:nvSpPr>
            <p:spPr>
              <a:xfrm>
                <a:off x="1696985" y="3426031"/>
                <a:ext cx="45719" cy="312420"/>
              </a:xfrm>
              <a:prstGeom prst="rect">
                <a:avLst/>
              </a:prstGeom>
              <a:solidFill>
                <a:srgbClr val="01B8FC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6E76A4F0-D897-D618-CF44-1B499519F4E2}"/>
                  </a:ext>
                </a:extLst>
              </p:cNvPr>
              <p:cNvSpPr/>
              <p:nvPr/>
            </p:nvSpPr>
            <p:spPr>
              <a:xfrm>
                <a:off x="1696985" y="3348639"/>
                <a:ext cx="112402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机台</a:t>
                </a:r>
                <a:r>
                  <a:rPr lang="en-US" altLang="zh-CN" sz="2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02</a:t>
                </a:r>
                <a:endParaRPr lang="zh-CN" altLang="en-US" sz="24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83" name="等腰三角形 182">
                <a:extLst>
                  <a:ext uri="{FF2B5EF4-FFF2-40B4-BE49-F238E27FC236}">
                    <a16:creationId xmlns:a16="http://schemas.microsoft.com/office/drawing/2014/main" id="{F2DD0FB1-9CA3-105F-7D57-068E17BFDD5A}"/>
                  </a:ext>
                </a:extLst>
              </p:cNvPr>
              <p:cNvSpPr/>
              <p:nvPr/>
            </p:nvSpPr>
            <p:spPr>
              <a:xfrm rot="10800000">
                <a:off x="3063780" y="3461690"/>
                <a:ext cx="163170" cy="235561"/>
              </a:xfrm>
              <a:prstGeom prst="triangle">
                <a:avLst/>
              </a:prstGeom>
              <a:solidFill>
                <a:srgbClr val="01B8FC"/>
              </a:solidFill>
              <a:ln>
                <a:noFill/>
              </a:ln>
              <a:effectLst>
                <a:outerShdw blurRad="50800" dist="50800" dir="5400000" sx="2000" sy="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1B8FC"/>
                  </a:solidFill>
                </a:endParaRPr>
              </a:p>
            </p:txBody>
          </p:sp>
        </p:grp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EB696B69-6E59-7E32-044F-2A353C4490A7}"/>
                </a:ext>
              </a:extLst>
            </p:cNvPr>
            <p:cNvSpPr/>
            <p:nvPr/>
          </p:nvSpPr>
          <p:spPr>
            <a:xfrm>
              <a:off x="4521717" y="906348"/>
              <a:ext cx="3830870" cy="2155682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75D3FA">
                      <a:alpha val="44000"/>
                    </a:srgbClr>
                  </a:gs>
                  <a:gs pos="100000">
                    <a:srgbClr val="01B8FC">
                      <a:alpha val="5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4" name="图片 56">
              <a:extLst>
                <a:ext uri="{FF2B5EF4-FFF2-40B4-BE49-F238E27FC236}">
                  <a16:creationId xmlns:a16="http://schemas.microsoft.com/office/drawing/2014/main" id="{4954A9D1-211B-3BF9-DE4C-573E10E3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915" y="947141"/>
              <a:ext cx="3684473" cy="2072516"/>
            </a:xfrm>
            <a:prstGeom prst="rect">
              <a:avLst/>
            </a:prstGeom>
          </p:spPr>
        </p:pic>
        <p:sp>
          <p:nvSpPr>
            <p:cNvPr id="145" name="圆角矩形 57">
              <a:extLst>
                <a:ext uri="{FF2B5EF4-FFF2-40B4-BE49-F238E27FC236}">
                  <a16:creationId xmlns:a16="http://schemas.microsoft.com/office/drawing/2014/main" id="{38F5C358-E03C-2043-EE07-0792EBEF78DB}"/>
                </a:ext>
              </a:extLst>
            </p:cNvPr>
            <p:cNvSpPr/>
            <p:nvPr/>
          </p:nvSpPr>
          <p:spPr>
            <a:xfrm>
              <a:off x="4585701" y="3181281"/>
              <a:ext cx="1172472" cy="626345"/>
            </a:xfrm>
            <a:prstGeom prst="roundRect">
              <a:avLst/>
            </a:prstGeom>
            <a:noFill/>
            <a:ln>
              <a:solidFill>
                <a:schemeClr val="bg1">
                  <a:alpha val="54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3E51C33A-B9CF-C69C-22FF-E43F6C0EAECF}"/>
                </a:ext>
              </a:extLst>
            </p:cNvPr>
            <p:cNvSpPr/>
            <p:nvPr/>
          </p:nvSpPr>
          <p:spPr>
            <a:xfrm>
              <a:off x="4627729" y="3474831"/>
              <a:ext cx="870154" cy="244529"/>
            </a:xfrm>
            <a:prstGeom prst="rect">
              <a:avLst/>
            </a:prstGeom>
            <a:solidFill>
              <a:srgbClr val="57FB6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FA29"/>
                </a:solidFill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4CD865F7-0368-D95D-1CB7-E722346CA705}"/>
                </a:ext>
              </a:extLst>
            </p:cNvPr>
            <p:cNvSpPr/>
            <p:nvPr/>
          </p:nvSpPr>
          <p:spPr>
            <a:xfrm>
              <a:off x="4521717" y="3194132"/>
              <a:ext cx="90281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设备状态</a:t>
              </a:r>
              <a:endParaRPr lang="zh-CN" alt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58D9A0C6-7210-B3F5-8676-1055AC176A30}"/>
                </a:ext>
              </a:extLst>
            </p:cNvPr>
            <p:cNvSpPr/>
            <p:nvPr/>
          </p:nvSpPr>
          <p:spPr>
            <a:xfrm>
              <a:off x="4575237" y="3450635"/>
              <a:ext cx="64633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rgbClr val="FF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待机中</a:t>
              </a:r>
              <a:endParaRPr lang="zh-CN" altLang="en-US" sz="12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763ED2CE-AC52-A849-9E59-D3C8821FA4FF}"/>
                </a:ext>
              </a:extLst>
            </p:cNvPr>
            <p:cNvSpPr/>
            <p:nvPr/>
          </p:nvSpPr>
          <p:spPr>
            <a:xfrm>
              <a:off x="4649685" y="3147065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圆角矩形 63">
              <a:extLst>
                <a:ext uri="{FF2B5EF4-FFF2-40B4-BE49-F238E27FC236}">
                  <a16:creationId xmlns:a16="http://schemas.microsoft.com/office/drawing/2014/main" id="{8CCC9591-1EB3-C48A-569A-C19B41805AB5}"/>
                </a:ext>
              </a:extLst>
            </p:cNvPr>
            <p:cNvSpPr/>
            <p:nvPr/>
          </p:nvSpPr>
          <p:spPr>
            <a:xfrm>
              <a:off x="5859779" y="3190663"/>
              <a:ext cx="1172472" cy="626345"/>
            </a:xfrm>
            <a:prstGeom prst="roundRect">
              <a:avLst/>
            </a:prstGeom>
            <a:noFill/>
            <a:ln>
              <a:solidFill>
                <a:srgbClr val="FFFFFF">
                  <a:alpha val="37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28F5F650-727D-181A-61B1-75F2CBC6A490}"/>
                </a:ext>
              </a:extLst>
            </p:cNvPr>
            <p:cNvSpPr/>
            <p:nvPr/>
          </p:nvSpPr>
          <p:spPr>
            <a:xfrm>
              <a:off x="5914250" y="3493907"/>
              <a:ext cx="934138" cy="244529"/>
            </a:xfrm>
            <a:prstGeom prst="rect">
              <a:avLst/>
            </a:prstGeom>
            <a:solidFill>
              <a:srgbClr val="57FB6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FA29"/>
                </a:solidFill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45B33FD3-F876-35AC-EC1E-11182262ED80}"/>
                </a:ext>
              </a:extLst>
            </p:cNvPr>
            <p:cNvSpPr/>
            <p:nvPr/>
          </p:nvSpPr>
          <p:spPr>
            <a:xfrm>
              <a:off x="5770948" y="3203514"/>
              <a:ext cx="95250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报警状态</a:t>
              </a:r>
              <a:endParaRPr lang="zh-CN" alt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3B01E74E-7CA3-1938-7AAB-597A101A3314}"/>
                </a:ext>
              </a:extLst>
            </p:cNvPr>
            <p:cNvSpPr/>
            <p:nvPr/>
          </p:nvSpPr>
          <p:spPr>
            <a:xfrm>
              <a:off x="6030516" y="3463672"/>
              <a:ext cx="338554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rgbClr val="1AFA2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无</a:t>
              </a:r>
              <a:endParaRPr lang="zh-CN" altLang="en-US" sz="1200" b="0" cap="none" spc="0" dirty="0">
                <a:ln w="0"/>
                <a:solidFill>
                  <a:srgbClr val="1AFA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71EB519C-083C-38DC-0904-01E71B8C9DFE}"/>
                </a:ext>
              </a:extLst>
            </p:cNvPr>
            <p:cNvSpPr/>
            <p:nvPr/>
          </p:nvSpPr>
          <p:spPr>
            <a:xfrm>
              <a:off x="5923763" y="3156447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5" name="图片 68">
              <a:extLst>
                <a:ext uri="{FF2B5EF4-FFF2-40B4-BE49-F238E27FC236}">
                  <a16:creationId xmlns:a16="http://schemas.microsoft.com/office/drawing/2014/main" id="{28E05B74-613E-E34E-6D21-B95D2AE19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612" y="3522224"/>
              <a:ext cx="176724" cy="176724"/>
            </a:xfrm>
            <a:prstGeom prst="rect">
              <a:avLst/>
            </a:prstGeom>
          </p:spPr>
        </p:pic>
        <p:sp>
          <p:nvSpPr>
            <p:cNvPr id="156" name="圆角矩形 69">
              <a:extLst>
                <a:ext uri="{FF2B5EF4-FFF2-40B4-BE49-F238E27FC236}">
                  <a16:creationId xmlns:a16="http://schemas.microsoft.com/office/drawing/2014/main" id="{FFDDAF55-672D-3465-D440-4705EF400E91}"/>
                </a:ext>
              </a:extLst>
            </p:cNvPr>
            <p:cNvSpPr/>
            <p:nvPr/>
          </p:nvSpPr>
          <p:spPr>
            <a:xfrm>
              <a:off x="7107056" y="3184287"/>
              <a:ext cx="1172472" cy="626345"/>
            </a:xfrm>
            <a:prstGeom prst="roundRect">
              <a:avLst/>
            </a:prstGeom>
            <a:noFill/>
            <a:ln>
              <a:solidFill>
                <a:srgbClr val="FFFFFF">
                  <a:alpha val="48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CF753D1-6F64-B994-550A-006C05DCC3D3}"/>
                </a:ext>
              </a:extLst>
            </p:cNvPr>
            <p:cNvSpPr/>
            <p:nvPr/>
          </p:nvSpPr>
          <p:spPr>
            <a:xfrm>
              <a:off x="7049349" y="3198709"/>
              <a:ext cx="95250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当日产量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DCD51105-E2CB-7A23-92BE-8F11C7F83E7D}"/>
                </a:ext>
              </a:extLst>
            </p:cNvPr>
            <p:cNvSpPr/>
            <p:nvPr/>
          </p:nvSpPr>
          <p:spPr>
            <a:xfrm>
              <a:off x="7202164" y="3151642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3D180EE8-5A71-91CA-C456-B33D31C4897F}"/>
                </a:ext>
              </a:extLst>
            </p:cNvPr>
            <p:cNvSpPr/>
            <p:nvPr/>
          </p:nvSpPr>
          <p:spPr>
            <a:xfrm>
              <a:off x="7220631" y="3431046"/>
              <a:ext cx="6399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1259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0" name="圆角矩形 78">
              <a:extLst>
                <a:ext uri="{FF2B5EF4-FFF2-40B4-BE49-F238E27FC236}">
                  <a16:creationId xmlns:a16="http://schemas.microsoft.com/office/drawing/2014/main" id="{2E76E1B5-473F-ED21-C96F-246D8FF1069F}"/>
                </a:ext>
              </a:extLst>
            </p:cNvPr>
            <p:cNvSpPr/>
            <p:nvPr/>
          </p:nvSpPr>
          <p:spPr>
            <a:xfrm>
              <a:off x="4585701" y="3991653"/>
              <a:ext cx="3733865" cy="626345"/>
            </a:xfrm>
            <a:prstGeom prst="roundRect">
              <a:avLst/>
            </a:prstGeom>
            <a:noFill/>
            <a:ln>
              <a:solidFill>
                <a:srgbClr val="FFFFFF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9E48DBDA-1C39-8E49-EDD6-0F0818135544}"/>
                </a:ext>
              </a:extLst>
            </p:cNvPr>
            <p:cNvSpPr/>
            <p:nvPr/>
          </p:nvSpPr>
          <p:spPr>
            <a:xfrm>
              <a:off x="6221409" y="4175365"/>
              <a:ext cx="1608745" cy="2445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FA29"/>
                </a:solidFill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469314FB-894B-0AA5-70AC-6C737CF586D4}"/>
                </a:ext>
              </a:extLst>
            </p:cNvPr>
            <p:cNvSpPr/>
            <p:nvPr/>
          </p:nvSpPr>
          <p:spPr>
            <a:xfrm>
              <a:off x="4619014" y="4130344"/>
              <a:ext cx="162095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当前选择产品类型</a:t>
              </a:r>
              <a:endParaRPr lang="zh-CN" altLang="en-US" sz="1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46254994-0D80-0C79-DBE3-F066016DED1C}"/>
                </a:ext>
              </a:extLst>
            </p:cNvPr>
            <p:cNvSpPr/>
            <p:nvPr/>
          </p:nvSpPr>
          <p:spPr>
            <a:xfrm>
              <a:off x="4698726" y="3957437"/>
              <a:ext cx="449531" cy="6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1F15D04-F6B0-04AF-0A9E-724F1AA66C99}"/>
                </a:ext>
              </a:extLst>
            </p:cNvPr>
            <p:cNvSpPr/>
            <p:nvPr/>
          </p:nvSpPr>
          <p:spPr>
            <a:xfrm>
              <a:off x="6215626" y="4174622"/>
              <a:ext cx="726481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2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MTY001</a:t>
              </a:r>
              <a:endParaRPr lang="zh-CN" altLang="en-US" sz="12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1E0282ED-F9C2-CBD5-9FEB-DB7CD08DA115}"/>
                </a:ext>
              </a:extLst>
            </p:cNvPr>
            <p:cNvSpPr/>
            <p:nvPr/>
          </p:nvSpPr>
          <p:spPr>
            <a:xfrm>
              <a:off x="4557898" y="494099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设备工况信息</a:t>
              </a: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C7363A31-679F-E9C9-1CD2-BFA798D74D28}"/>
                </a:ext>
              </a:extLst>
            </p:cNvPr>
            <p:cNvSpPr/>
            <p:nvPr/>
          </p:nvSpPr>
          <p:spPr>
            <a:xfrm flipV="1">
              <a:off x="4792205" y="5772552"/>
              <a:ext cx="3231265" cy="18000"/>
            </a:xfrm>
            <a:prstGeom prst="rect">
              <a:avLst/>
            </a:prstGeom>
            <a:solidFill>
              <a:srgbClr val="FFFFFF">
                <a:alpha val="43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BDBAA4A9-6B96-EEF7-3A01-7F56331F3CF0}"/>
                </a:ext>
              </a:extLst>
            </p:cNvPr>
            <p:cNvSpPr/>
            <p:nvPr/>
          </p:nvSpPr>
          <p:spPr>
            <a:xfrm flipV="1">
              <a:off x="6369070" y="5168032"/>
              <a:ext cx="18000" cy="1440000"/>
            </a:xfrm>
            <a:prstGeom prst="rect">
              <a:avLst/>
            </a:prstGeom>
            <a:solidFill>
              <a:srgbClr val="FFFFFF">
                <a:alpha val="44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78E4BE2-F982-6B6C-3C49-22B04B9636ED}"/>
                </a:ext>
              </a:extLst>
            </p:cNvPr>
            <p:cNvSpPr/>
            <p:nvPr/>
          </p:nvSpPr>
          <p:spPr>
            <a:xfrm>
              <a:off x="5188762" y="5242943"/>
              <a:ext cx="1342034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1.25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缸体压力（</a:t>
              </a:r>
              <a:r>
                <a:rPr lang="en-US" altLang="zh-CN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 pa</a:t>
              </a:r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）</a:t>
              </a:r>
            </a:p>
          </p:txBody>
        </p:sp>
        <p:pic>
          <p:nvPicPr>
            <p:cNvPr id="169" name="图片 87">
              <a:extLst>
                <a:ext uri="{FF2B5EF4-FFF2-40B4-BE49-F238E27FC236}">
                  <a16:creationId xmlns:a16="http://schemas.microsoft.com/office/drawing/2014/main" id="{90D5AFC7-76F7-BFC9-918A-7E60DBF8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27" y="5330573"/>
              <a:ext cx="408810" cy="4088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66E376F4-871D-7770-5EB9-D784EB086F9F}"/>
                </a:ext>
              </a:extLst>
            </p:cNvPr>
            <p:cNvSpPr/>
            <p:nvPr/>
          </p:nvSpPr>
          <p:spPr>
            <a:xfrm>
              <a:off x="6813702" y="5218817"/>
              <a:ext cx="1172116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259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加热温度（℃）</a:t>
              </a:r>
            </a:p>
          </p:txBody>
        </p:sp>
        <p:pic>
          <p:nvPicPr>
            <p:cNvPr id="171" name="图片 89">
              <a:extLst>
                <a:ext uri="{FF2B5EF4-FFF2-40B4-BE49-F238E27FC236}">
                  <a16:creationId xmlns:a16="http://schemas.microsoft.com/office/drawing/2014/main" id="{DE9C9D11-0F62-B6B6-2BB1-F36E52B11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974" y="5255809"/>
              <a:ext cx="497587" cy="4975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9D8CC526-072C-488D-8321-5A6D703C57CD}"/>
                </a:ext>
              </a:extLst>
            </p:cNvPr>
            <p:cNvSpPr/>
            <p:nvPr/>
          </p:nvSpPr>
          <p:spPr>
            <a:xfrm>
              <a:off x="5188762" y="5933461"/>
              <a:ext cx="1359668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4000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运行速度（</a:t>
              </a:r>
              <a:r>
                <a:rPr lang="en-US" altLang="zh-CN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r/min</a:t>
              </a:r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）</a:t>
              </a:r>
            </a:p>
          </p:txBody>
        </p:sp>
        <p:pic>
          <p:nvPicPr>
            <p:cNvPr id="173" name="图片 91">
              <a:extLst>
                <a:ext uri="{FF2B5EF4-FFF2-40B4-BE49-F238E27FC236}">
                  <a16:creationId xmlns:a16="http://schemas.microsoft.com/office/drawing/2014/main" id="{B782450E-C02C-8D05-9D72-1C38BCE47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935" y="6034611"/>
              <a:ext cx="389139" cy="3016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CD42D76C-7009-390F-448A-30ABB76FC530}"/>
                </a:ext>
              </a:extLst>
            </p:cNvPr>
            <p:cNvSpPr/>
            <p:nvPr/>
          </p:nvSpPr>
          <p:spPr>
            <a:xfrm>
              <a:off x="6834205" y="5945541"/>
              <a:ext cx="835485" cy="53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223.5</a:t>
              </a:r>
            </a:p>
            <a:p>
              <a:pPr algn="ctr"/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电压（</a:t>
              </a:r>
              <a:r>
                <a:rPr lang="en-US" altLang="zh-CN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</a:t>
              </a:r>
              <a:r>
                <a:rPr lang="zh-CN" altLang="en-US" sz="11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）</a:t>
              </a:r>
            </a:p>
          </p:txBody>
        </p:sp>
        <p:pic>
          <p:nvPicPr>
            <p:cNvPr id="175" name="图片 93">
              <a:extLst>
                <a:ext uri="{FF2B5EF4-FFF2-40B4-BE49-F238E27FC236}">
                  <a16:creationId xmlns:a16="http://schemas.microsoft.com/office/drawing/2014/main" id="{447F21F2-3BCB-6E67-3E28-3B2C9619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26" y="5979155"/>
              <a:ext cx="411237" cy="4112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6" name="图片 101">
              <a:extLst>
                <a:ext uri="{FF2B5EF4-FFF2-40B4-BE49-F238E27FC236}">
                  <a16:creationId xmlns:a16="http://schemas.microsoft.com/office/drawing/2014/main" id="{34E83077-4E57-678C-44DE-773694DBF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531" y="3494453"/>
              <a:ext cx="204398" cy="20439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</p:pic>
        <p:pic>
          <p:nvPicPr>
            <p:cNvPr id="177" name="图片 2">
              <a:extLst>
                <a:ext uri="{FF2B5EF4-FFF2-40B4-BE49-F238E27FC236}">
                  <a16:creationId xmlns:a16="http://schemas.microsoft.com/office/drawing/2014/main" id="{51C20BE4-A665-D307-5D79-8D35245A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915" y="941273"/>
              <a:ext cx="3684473" cy="2072516"/>
            </a:xfrm>
            <a:prstGeom prst="rect">
              <a:avLst/>
            </a:prstGeom>
          </p:spPr>
        </p:pic>
      </p:grpSp>
      <p:sp>
        <p:nvSpPr>
          <p:cNvPr id="185" name="圆角矩形 103">
            <a:extLst>
              <a:ext uri="{FF2B5EF4-FFF2-40B4-BE49-F238E27FC236}">
                <a16:creationId xmlns:a16="http://schemas.microsoft.com/office/drawing/2014/main" id="{3F8B6CE3-A563-7A76-3557-DF029F476D85}"/>
              </a:ext>
            </a:extLst>
          </p:cNvPr>
          <p:cNvSpPr/>
          <p:nvPr/>
        </p:nvSpPr>
        <p:spPr>
          <a:xfrm>
            <a:off x="10535781" y="5641351"/>
            <a:ext cx="3830870" cy="1777747"/>
          </a:xfrm>
          <a:prstGeom prst="roundRect">
            <a:avLst/>
          </a:prstGeom>
          <a:gradFill flip="none" rotWithShape="1">
            <a:gsLst>
              <a:gs pos="20000">
                <a:srgbClr val="0B5999"/>
              </a:gs>
              <a:gs pos="68000">
                <a:srgbClr val="0C4372"/>
              </a:gs>
            </a:gsLst>
            <a:lin ang="13800000" scaled="0"/>
            <a:tileRect/>
          </a:gradFill>
          <a:ln>
            <a:noFill/>
          </a:ln>
          <a:effectLst>
            <a:outerShdw blurRad="1651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圆角矩形 104">
            <a:extLst>
              <a:ext uri="{FF2B5EF4-FFF2-40B4-BE49-F238E27FC236}">
                <a16:creationId xmlns:a16="http://schemas.microsoft.com/office/drawing/2014/main" id="{21F87697-EB71-540E-3923-8CB5720D6C16}"/>
              </a:ext>
            </a:extLst>
          </p:cNvPr>
          <p:cNvSpPr/>
          <p:nvPr/>
        </p:nvSpPr>
        <p:spPr>
          <a:xfrm>
            <a:off x="10526917" y="4644504"/>
            <a:ext cx="3830870" cy="843280"/>
          </a:xfrm>
          <a:prstGeom prst="roundRect">
            <a:avLst/>
          </a:prstGeom>
          <a:gradFill flip="none" rotWithShape="1">
            <a:gsLst>
              <a:gs pos="20000">
                <a:srgbClr val="0B5999"/>
              </a:gs>
              <a:gs pos="68000">
                <a:srgbClr val="0C4372"/>
              </a:gs>
            </a:gsLst>
            <a:lin ang="13800000" scaled="0"/>
            <a:tileRect/>
          </a:gradFill>
          <a:ln>
            <a:noFill/>
          </a:ln>
          <a:effectLst>
            <a:outerShdw blurRad="1651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圆角矩形 105">
            <a:extLst>
              <a:ext uri="{FF2B5EF4-FFF2-40B4-BE49-F238E27FC236}">
                <a16:creationId xmlns:a16="http://schemas.microsoft.com/office/drawing/2014/main" id="{E0404C9D-7ACE-DB34-9592-7E73CA5581D6}"/>
              </a:ext>
            </a:extLst>
          </p:cNvPr>
          <p:cNvSpPr/>
          <p:nvPr/>
        </p:nvSpPr>
        <p:spPr>
          <a:xfrm>
            <a:off x="10534658" y="3825875"/>
            <a:ext cx="3846351" cy="789446"/>
          </a:xfrm>
          <a:prstGeom prst="roundRect">
            <a:avLst/>
          </a:prstGeom>
          <a:gradFill flip="none" rotWithShape="1">
            <a:gsLst>
              <a:gs pos="20000">
                <a:srgbClr val="0B5999"/>
              </a:gs>
              <a:gs pos="68000">
                <a:srgbClr val="0C4372"/>
              </a:gs>
            </a:gsLst>
            <a:lin ang="13800000" scaled="0"/>
            <a:tileRect/>
          </a:gradFill>
          <a:ln>
            <a:noFill/>
          </a:ln>
          <a:effectLst>
            <a:outerShdw blurRad="1651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8" name="组合 106">
            <a:extLst>
              <a:ext uri="{FF2B5EF4-FFF2-40B4-BE49-F238E27FC236}">
                <a16:creationId xmlns:a16="http://schemas.microsoft.com/office/drawing/2014/main" id="{35B4D4A8-7713-6F6F-340B-A35416705842}"/>
              </a:ext>
            </a:extLst>
          </p:cNvPr>
          <p:cNvGrpSpPr/>
          <p:nvPr/>
        </p:nvGrpSpPr>
        <p:grpSpPr>
          <a:xfrm>
            <a:off x="10526918" y="956864"/>
            <a:ext cx="3101193" cy="564896"/>
            <a:chOff x="213807" y="3301646"/>
            <a:chExt cx="3101193" cy="564896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13A3EC75-68CB-CF7E-E98E-6064EA228772}"/>
                </a:ext>
              </a:extLst>
            </p:cNvPr>
            <p:cNvSpPr/>
            <p:nvPr/>
          </p:nvSpPr>
          <p:spPr>
            <a:xfrm>
              <a:off x="213807" y="3301646"/>
              <a:ext cx="127968" cy="564896"/>
            </a:xfrm>
            <a:prstGeom prst="rect">
              <a:avLst/>
            </a:prstGeom>
            <a:solidFill>
              <a:srgbClr val="01B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6B9CC614-0AA2-A515-7FD8-B8207A209025}"/>
                </a:ext>
              </a:extLst>
            </p:cNvPr>
            <p:cNvSpPr/>
            <p:nvPr/>
          </p:nvSpPr>
          <p:spPr>
            <a:xfrm>
              <a:off x="375910" y="3301646"/>
              <a:ext cx="2939090" cy="564896"/>
            </a:xfrm>
            <a:prstGeom prst="rect">
              <a:avLst/>
            </a:prstGeom>
            <a:gradFill flip="none" rotWithShape="1">
              <a:gsLst>
                <a:gs pos="0">
                  <a:srgbClr val="24BCF3">
                    <a:alpha val="50000"/>
                  </a:srgbClr>
                </a:gs>
                <a:gs pos="36000">
                  <a:srgbClr val="75D3FA">
                    <a:alpha val="50000"/>
                  </a:srgbClr>
                </a:gs>
                <a:gs pos="100000">
                  <a:srgbClr val="B2E5FD">
                    <a:alpha val="5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0840E6B2-6A96-B3D3-03ED-4375B6F7CB63}"/>
                </a:ext>
              </a:extLst>
            </p:cNvPr>
            <p:cNvSpPr/>
            <p:nvPr/>
          </p:nvSpPr>
          <p:spPr>
            <a:xfrm>
              <a:off x="326932" y="3348640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机台选择</a:t>
              </a:r>
              <a:endPara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0C1D6AB1-7190-196E-7656-8D36E8424A58}"/>
                </a:ext>
              </a:extLst>
            </p:cNvPr>
            <p:cNvSpPr/>
            <p:nvPr/>
          </p:nvSpPr>
          <p:spPr>
            <a:xfrm>
              <a:off x="1696985" y="3426031"/>
              <a:ext cx="45719" cy="312420"/>
            </a:xfrm>
            <a:prstGeom prst="rect">
              <a:avLst/>
            </a:prstGeom>
            <a:solidFill>
              <a:srgbClr val="01B8F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AEF4EA64-A9B8-B1F4-4D33-C19D18FCB0FF}"/>
                </a:ext>
              </a:extLst>
            </p:cNvPr>
            <p:cNvSpPr/>
            <p:nvPr/>
          </p:nvSpPr>
          <p:spPr>
            <a:xfrm>
              <a:off x="1696985" y="3348639"/>
              <a:ext cx="11240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机台</a:t>
              </a:r>
              <a:r>
                <a:rPr lang="en-US" altLang="zh-CN" sz="2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03</a:t>
              </a:r>
              <a:endParaRPr lang="zh-CN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7" name="等腰三角形 226">
              <a:extLst>
                <a:ext uri="{FF2B5EF4-FFF2-40B4-BE49-F238E27FC236}">
                  <a16:creationId xmlns:a16="http://schemas.microsoft.com/office/drawing/2014/main" id="{496AA18E-476E-8360-D26A-3A08BF47822E}"/>
                </a:ext>
              </a:extLst>
            </p:cNvPr>
            <p:cNvSpPr/>
            <p:nvPr/>
          </p:nvSpPr>
          <p:spPr>
            <a:xfrm rot="10800000">
              <a:off x="3063780" y="3461690"/>
              <a:ext cx="163170" cy="235561"/>
            </a:xfrm>
            <a:prstGeom prst="triangle">
              <a:avLst/>
            </a:prstGeom>
            <a:solidFill>
              <a:srgbClr val="01B8FC"/>
            </a:solidFill>
            <a:ln>
              <a:noFill/>
            </a:ln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B8FC"/>
                </a:solidFill>
              </a:endParaRPr>
            </a:p>
          </p:txBody>
        </p:sp>
      </p:grpSp>
      <p:sp>
        <p:nvSpPr>
          <p:cNvPr id="189" name="矩形 188">
            <a:extLst>
              <a:ext uri="{FF2B5EF4-FFF2-40B4-BE49-F238E27FC236}">
                <a16:creationId xmlns:a16="http://schemas.microsoft.com/office/drawing/2014/main" id="{45589ABC-B88A-438B-B67A-69F2A78098E1}"/>
              </a:ext>
            </a:extLst>
          </p:cNvPr>
          <p:cNvSpPr/>
          <p:nvPr/>
        </p:nvSpPr>
        <p:spPr>
          <a:xfrm>
            <a:off x="10526918" y="1641011"/>
            <a:ext cx="3830870" cy="2155682"/>
          </a:xfrm>
          <a:prstGeom prst="rect">
            <a:avLst/>
          </a:prstGeom>
          <a:noFill/>
          <a:ln w="12700">
            <a:gradFill>
              <a:gsLst>
                <a:gs pos="0">
                  <a:srgbClr val="75D3FA">
                    <a:alpha val="44000"/>
                  </a:srgbClr>
                </a:gs>
                <a:gs pos="100000">
                  <a:srgbClr val="01B8FC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圆角矩形 109">
            <a:extLst>
              <a:ext uri="{FF2B5EF4-FFF2-40B4-BE49-F238E27FC236}">
                <a16:creationId xmlns:a16="http://schemas.microsoft.com/office/drawing/2014/main" id="{911A4DDC-5297-FA76-8558-A464168EF40A}"/>
              </a:ext>
            </a:extLst>
          </p:cNvPr>
          <p:cNvSpPr/>
          <p:nvPr/>
        </p:nvSpPr>
        <p:spPr>
          <a:xfrm>
            <a:off x="10590902" y="3915944"/>
            <a:ext cx="1172472" cy="626345"/>
          </a:xfrm>
          <a:prstGeom prst="roundRect">
            <a:avLst/>
          </a:prstGeom>
          <a:noFill/>
          <a:ln>
            <a:solidFill>
              <a:schemeClr val="bg1">
                <a:alpha val="54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A2944433-3038-3864-80CB-6284D4EB71D8}"/>
              </a:ext>
            </a:extLst>
          </p:cNvPr>
          <p:cNvSpPr/>
          <p:nvPr/>
        </p:nvSpPr>
        <p:spPr>
          <a:xfrm>
            <a:off x="10645373" y="4219188"/>
            <a:ext cx="870154" cy="244529"/>
          </a:xfrm>
          <a:prstGeom prst="rect">
            <a:avLst/>
          </a:prstGeom>
          <a:solidFill>
            <a:srgbClr val="57FB6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FA29"/>
              </a:solidFill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F8F8FB10-5BD6-6FC2-D0C3-E05DC323621C}"/>
              </a:ext>
            </a:extLst>
          </p:cNvPr>
          <p:cNvSpPr/>
          <p:nvPr/>
        </p:nvSpPr>
        <p:spPr>
          <a:xfrm>
            <a:off x="10526918" y="3928795"/>
            <a:ext cx="9028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设备状态</a:t>
            </a:r>
            <a:endParaRPr lang="zh-CN" altLang="en-US" sz="1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3" name="图片 112">
            <a:extLst>
              <a:ext uri="{FF2B5EF4-FFF2-40B4-BE49-F238E27FC236}">
                <a16:creationId xmlns:a16="http://schemas.microsoft.com/office/drawing/2014/main" id="{DD4EC87D-B28E-B72B-8682-B2F84874D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244" y="4216586"/>
            <a:ext cx="328716" cy="221731"/>
          </a:xfrm>
          <a:prstGeom prst="rect">
            <a:avLst/>
          </a:prstGeom>
        </p:spPr>
      </p:pic>
      <p:sp>
        <p:nvSpPr>
          <p:cNvPr id="194" name="矩形 193">
            <a:extLst>
              <a:ext uri="{FF2B5EF4-FFF2-40B4-BE49-F238E27FC236}">
                <a16:creationId xmlns:a16="http://schemas.microsoft.com/office/drawing/2014/main" id="{8277AC5C-146B-0F96-EB9F-E7015960D65E}"/>
              </a:ext>
            </a:extLst>
          </p:cNvPr>
          <p:cNvSpPr/>
          <p:nvPr/>
        </p:nvSpPr>
        <p:spPr>
          <a:xfrm>
            <a:off x="10607751" y="4188953"/>
            <a:ext cx="64633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dirty="0">
                <a:ln w="0"/>
                <a:solidFill>
                  <a:srgbClr val="1AFA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运行中</a:t>
            </a:r>
            <a:endParaRPr lang="zh-CN" altLang="en-US" sz="1200" b="0" cap="none" spc="0" dirty="0">
              <a:ln w="0"/>
              <a:solidFill>
                <a:srgbClr val="1AFA2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EBC827D1-C98A-0E4C-4233-E57AAC297C94}"/>
              </a:ext>
            </a:extLst>
          </p:cNvPr>
          <p:cNvSpPr/>
          <p:nvPr/>
        </p:nvSpPr>
        <p:spPr>
          <a:xfrm>
            <a:off x="10654886" y="3881728"/>
            <a:ext cx="449531" cy="634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圆角矩形 115">
            <a:extLst>
              <a:ext uri="{FF2B5EF4-FFF2-40B4-BE49-F238E27FC236}">
                <a16:creationId xmlns:a16="http://schemas.microsoft.com/office/drawing/2014/main" id="{AECA48D1-DC74-EC43-5C47-53FAD6A93951}"/>
              </a:ext>
            </a:extLst>
          </p:cNvPr>
          <p:cNvSpPr/>
          <p:nvPr/>
        </p:nvSpPr>
        <p:spPr>
          <a:xfrm>
            <a:off x="11864980" y="3925326"/>
            <a:ext cx="1172472" cy="626345"/>
          </a:xfrm>
          <a:prstGeom prst="roundRect">
            <a:avLst/>
          </a:prstGeom>
          <a:noFill/>
          <a:ln>
            <a:solidFill>
              <a:srgbClr val="FFFFFF">
                <a:alpha val="37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3435D720-F843-94BA-24C2-3F9562D68DD8}"/>
              </a:ext>
            </a:extLst>
          </p:cNvPr>
          <p:cNvSpPr/>
          <p:nvPr/>
        </p:nvSpPr>
        <p:spPr>
          <a:xfrm>
            <a:off x="11919451" y="4228570"/>
            <a:ext cx="934138" cy="244529"/>
          </a:xfrm>
          <a:prstGeom prst="rect">
            <a:avLst/>
          </a:prstGeom>
          <a:solidFill>
            <a:srgbClr val="57FB6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FA29"/>
              </a:solidFill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9E15A8FF-E5B0-E4B8-C3BC-F2C4B227D0A3}"/>
              </a:ext>
            </a:extLst>
          </p:cNvPr>
          <p:cNvSpPr/>
          <p:nvPr/>
        </p:nvSpPr>
        <p:spPr>
          <a:xfrm>
            <a:off x="11776149" y="3938177"/>
            <a:ext cx="9525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报警状态</a:t>
            </a:r>
            <a:endParaRPr lang="zh-CN" altLang="en-US" sz="1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20DA329-6D7D-F45D-8B97-BDA969455C33}"/>
              </a:ext>
            </a:extLst>
          </p:cNvPr>
          <p:cNvSpPr/>
          <p:nvPr/>
        </p:nvSpPr>
        <p:spPr>
          <a:xfrm>
            <a:off x="12035717" y="4198335"/>
            <a:ext cx="33855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dirty="0">
                <a:ln w="0"/>
                <a:solidFill>
                  <a:srgbClr val="1AFA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无</a:t>
            </a:r>
            <a:endParaRPr lang="zh-CN" altLang="en-US" sz="1200" b="0" cap="none" spc="0" dirty="0">
              <a:ln w="0"/>
              <a:solidFill>
                <a:srgbClr val="1AFA2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8963230C-D334-FF5B-1D39-485E54F59C04}"/>
              </a:ext>
            </a:extLst>
          </p:cNvPr>
          <p:cNvSpPr/>
          <p:nvPr/>
        </p:nvSpPr>
        <p:spPr>
          <a:xfrm>
            <a:off x="11928964" y="3891110"/>
            <a:ext cx="449531" cy="634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1" name="图片 120">
            <a:extLst>
              <a:ext uri="{FF2B5EF4-FFF2-40B4-BE49-F238E27FC236}">
                <a16:creationId xmlns:a16="http://schemas.microsoft.com/office/drawing/2014/main" id="{66F0E054-B5D2-790A-751C-A13CA413E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813" y="4256887"/>
            <a:ext cx="176724" cy="176724"/>
          </a:xfrm>
          <a:prstGeom prst="rect">
            <a:avLst/>
          </a:prstGeom>
        </p:spPr>
      </p:pic>
      <p:sp>
        <p:nvSpPr>
          <p:cNvPr id="202" name="圆角矩形 121">
            <a:extLst>
              <a:ext uri="{FF2B5EF4-FFF2-40B4-BE49-F238E27FC236}">
                <a16:creationId xmlns:a16="http://schemas.microsoft.com/office/drawing/2014/main" id="{666A8E9A-0D40-A9D1-258E-FE442CE1A106}"/>
              </a:ext>
            </a:extLst>
          </p:cNvPr>
          <p:cNvSpPr/>
          <p:nvPr/>
        </p:nvSpPr>
        <p:spPr>
          <a:xfrm>
            <a:off x="13112257" y="3918950"/>
            <a:ext cx="1172472" cy="626345"/>
          </a:xfrm>
          <a:prstGeom prst="roundRect">
            <a:avLst/>
          </a:prstGeom>
          <a:noFill/>
          <a:ln>
            <a:solidFill>
              <a:srgbClr val="FFFFFF">
                <a:alpha val="48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1A070E66-94F7-594D-7064-6D4741E36406}"/>
              </a:ext>
            </a:extLst>
          </p:cNvPr>
          <p:cNvSpPr/>
          <p:nvPr/>
        </p:nvSpPr>
        <p:spPr>
          <a:xfrm>
            <a:off x="13054550" y="3933372"/>
            <a:ext cx="9525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当日产量</a:t>
            </a: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61CCEB07-FF4B-349A-CEBC-BC07C215E70E}"/>
              </a:ext>
            </a:extLst>
          </p:cNvPr>
          <p:cNvSpPr/>
          <p:nvPr/>
        </p:nvSpPr>
        <p:spPr>
          <a:xfrm>
            <a:off x="13207365" y="3886305"/>
            <a:ext cx="449531" cy="634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454A51C5-85B0-79DD-89BD-620C560D1A58}"/>
              </a:ext>
            </a:extLst>
          </p:cNvPr>
          <p:cNvSpPr/>
          <p:nvPr/>
        </p:nvSpPr>
        <p:spPr>
          <a:xfrm>
            <a:off x="13282738" y="4165709"/>
            <a:ext cx="52610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990</a:t>
            </a:r>
            <a:endParaRPr lang="zh-CN" altLang="en-US" sz="16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6" name="圆角矩形 125">
            <a:extLst>
              <a:ext uri="{FF2B5EF4-FFF2-40B4-BE49-F238E27FC236}">
                <a16:creationId xmlns:a16="http://schemas.microsoft.com/office/drawing/2014/main" id="{2E834852-64DA-E21F-DCF7-83DE5574A243}"/>
              </a:ext>
            </a:extLst>
          </p:cNvPr>
          <p:cNvSpPr/>
          <p:nvPr/>
        </p:nvSpPr>
        <p:spPr>
          <a:xfrm>
            <a:off x="10590902" y="4726316"/>
            <a:ext cx="3733865" cy="626345"/>
          </a:xfrm>
          <a:prstGeom prst="roundRect">
            <a:avLst/>
          </a:prstGeom>
          <a:noFill/>
          <a:ln>
            <a:solidFill>
              <a:srgbClr val="FFFFFF">
                <a:alpha val="3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74720366-2359-E7B9-39A2-14D0710A945D}"/>
              </a:ext>
            </a:extLst>
          </p:cNvPr>
          <p:cNvSpPr/>
          <p:nvPr/>
        </p:nvSpPr>
        <p:spPr>
          <a:xfrm>
            <a:off x="12226610" y="4910028"/>
            <a:ext cx="1608745" cy="2445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FA29"/>
              </a:solidFill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5D98BCFC-A64C-600E-3A7E-7439DFB7141D}"/>
              </a:ext>
            </a:extLst>
          </p:cNvPr>
          <p:cNvSpPr/>
          <p:nvPr/>
        </p:nvSpPr>
        <p:spPr>
          <a:xfrm>
            <a:off x="10624215" y="4865007"/>
            <a:ext cx="162095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当前选择产品类型</a:t>
            </a:r>
            <a:endParaRPr lang="zh-CN" altLang="en-US" sz="1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86EF5BC-3E79-38C6-3E75-BC773B5AAEAE}"/>
              </a:ext>
            </a:extLst>
          </p:cNvPr>
          <p:cNvSpPr/>
          <p:nvPr/>
        </p:nvSpPr>
        <p:spPr>
          <a:xfrm>
            <a:off x="10703927" y="4692100"/>
            <a:ext cx="449531" cy="634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1073E261-5C79-8A9A-440C-BFDC92F39D00}"/>
              </a:ext>
            </a:extLst>
          </p:cNvPr>
          <p:cNvSpPr/>
          <p:nvPr/>
        </p:nvSpPr>
        <p:spPr>
          <a:xfrm>
            <a:off x="12222428" y="4909285"/>
            <a:ext cx="72327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MSOEM</a:t>
            </a:r>
            <a:endParaRPr lang="zh-CN" altLang="en-US" sz="12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A8021943-8773-D9B1-6B04-77ED0917379A}"/>
              </a:ext>
            </a:extLst>
          </p:cNvPr>
          <p:cNvSpPr/>
          <p:nvPr/>
        </p:nvSpPr>
        <p:spPr>
          <a:xfrm>
            <a:off x="10563099" y="567566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设备工况信息</a:t>
            </a: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1BF29F3D-A843-8254-8556-3D31FFA98D4F}"/>
              </a:ext>
            </a:extLst>
          </p:cNvPr>
          <p:cNvSpPr/>
          <p:nvPr/>
        </p:nvSpPr>
        <p:spPr>
          <a:xfrm flipV="1">
            <a:off x="10797406" y="6507215"/>
            <a:ext cx="3231265" cy="18000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8B860EBD-BB70-D56C-BE9E-7C515E2377B1}"/>
              </a:ext>
            </a:extLst>
          </p:cNvPr>
          <p:cNvSpPr/>
          <p:nvPr/>
        </p:nvSpPr>
        <p:spPr>
          <a:xfrm flipV="1">
            <a:off x="12374271" y="5902695"/>
            <a:ext cx="18000" cy="1440000"/>
          </a:xfrm>
          <a:prstGeom prst="rect">
            <a:avLst/>
          </a:prstGeom>
          <a:solidFill>
            <a:srgbClr val="FFFFFF">
              <a:alpha val="4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E21F3F46-8A7B-13F1-1A16-738F3D456D51}"/>
              </a:ext>
            </a:extLst>
          </p:cNvPr>
          <p:cNvSpPr/>
          <p:nvPr/>
        </p:nvSpPr>
        <p:spPr>
          <a:xfrm>
            <a:off x="11193963" y="5977606"/>
            <a:ext cx="134203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3.35</a:t>
            </a:r>
          </a:p>
          <a:p>
            <a:pPr algn="ctr"/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缸体压力（</a:t>
            </a:r>
            <a:r>
              <a:rPr lang="en-US" altLang="zh-CN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 pa</a:t>
            </a:r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215" name="图片 135">
            <a:extLst>
              <a:ext uri="{FF2B5EF4-FFF2-40B4-BE49-F238E27FC236}">
                <a16:creationId xmlns:a16="http://schemas.microsoft.com/office/drawing/2014/main" id="{931E204B-C1DF-8F71-57F3-BAB8FCBB0D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228" y="6065236"/>
            <a:ext cx="408810" cy="408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6" name="矩形 215">
            <a:extLst>
              <a:ext uri="{FF2B5EF4-FFF2-40B4-BE49-F238E27FC236}">
                <a16:creationId xmlns:a16="http://schemas.microsoft.com/office/drawing/2014/main" id="{D35CF7AE-992B-6C98-C388-49FA44DB3F6D}"/>
              </a:ext>
            </a:extLst>
          </p:cNvPr>
          <p:cNvSpPr/>
          <p:nvPr/>
        </p:nvSpPr>
        <p:spPr>
          <a:xfrm>
            <a:off x="12818903" y="5953480"/>
            <a:ext cx="117211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129</a:t>
            </a:r>
          </a:p>
          <a:p>
            <a:pPr algn="ctr"/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加热温度（℃）</a:t>
            </a:r>
          </a:p>
        </p:txBody>
      </p:sp>
      <p:pic>
        <p:nvPicPr>
          <p:cNvPr id="217" name="图片 137">
            <a:extLst>
              <a:ext uri="{FF2B5EF4-FFF2-40B4-BE49-F238E27FC236}">
                <a16:creationId xmlns:a16="http://schemas.microsoft.com/office/drawing/2014/main" id="{6CD8A08F-9975-5D02-AA9C-194B431DF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175" y="5990472"/>
            <a:ext cx="497587" cy="497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8" name="矩形 217">
            <a:extLst>
              <a:ext uri="{FF2B5EF4-FFF2-40B4-BE49-F238E27FC236}">
                <a16:creationId xmlns:a16="http://schemas.microsoft.com/office/drawing/2014/main" id="{F40FD7C0-8B2A-8C7F-03FC-17574B37E170}"/>
              </a:ext>
            </a:extLst>
          </p:cNvPr>
          <p:cNvSpPr/>
          <p:nvPr/>
        </p:nvSpPr>
        <p:spPr>
          <a:xfrm>
            <a:off x="11193963" y="6668124"/>
            <a:ext cx="1359668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4000</a:t>
            </a:r>
          </a:p>
          <a:p>
            <a:pPr algn="ctr"/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运行速度（</a:t>
            </a:r>
            <a:r>
              <a:rPr lang="en-US" altLang="zh-CN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r/min</a:t>
            </a:r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219" name="图片 139">
            <a:extLst>
              <a:ext uri="{FF2B5EF4-FFF2-40B4-BE49-F238E27FC236}">
                <a16:creationId xmlns:a16="http://schemas.microsoft.com/office/drawing/2014/main" id="{B078FE2A-4C94-A52E-8A99-600BFC76F2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36" y="6769274"/>
            <a:ext cx="389139" cy="301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0" name="矩形 219">
            <a:extLst>
              <a:ext uri="{FF2B5EF4-FFF2-40B4-BE49-F238E27FC236}">
                <a16:creationId xmlns:a16="http://schemas.microsoft.com/office/drawing/2014/main" id="{641774C2-027C-1EAF-7798-E39CFB8239F6}"/>
              </a:ext>
            </a:extLst>
          </p:cNvPr>
          <p:cNvSpPr/>
          <p:nvPr/>
        </p:nvSpPr>
        <p:spPr>
          <a:xfrm>
            <a:off x="12839406" y="6680204"/>
            <a:ext cx="835485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238.5</a:t>
            </a:r>
          </a:p>
          <a:p>
            <a:pPr algn="ctr"/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电压（</a:t>
            </a:r>
            <a:r>
              <a:rPr lang="en-US" altLang="zh-CN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zh-CN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221" name="图片 141">
            <a:extLst>
              <a:ext uri="{FF2B5EF4-FFF2-40B4-BE49-F238E27FC236}">
                <a16:creationId xmlns:a16="http://schemas.microsoft.com/office/drawing/2014/main" id="{3B59AD36-133D-C8E8-208C-B1EAD0FD3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427" y="6713818"/>
            <a:ext cx="411237" cy="411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8" name="图片 12">
            <a:extLst>
              <a:ext uri="{FF2B5EF4-FFF2-40B4-BE49-F238E27FC236}">
                <a16:creationId xmlns:a16="http://schemas.microsoft.com/office/drawing/2014/main" id="{7ADA5A49-9E90-E090-616D-844051BB03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0902" y="1675328"/>
            <a:ext cx="3678472" cy="20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1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</TotalTime>
  <Words>866</Words>
  <Application>Microsoft Office PowerPoint</Application>
  <PresentationFormat>自訂</PresentationFormat>
  <Paragraphs>220</Paragraphs>
  <Slides>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微軟正黑體</vt:lpstr>
      <vt:lpstr>Aptos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kkye056</dc:creator>
  <cp:lastModifiedBy>kkye056</cp:lastModifiedBy>
  <cp:revision>76</cp:revision>
  <dcterms:created xsi:type="dcterms:W3CDTF">2025-08-10T01:32:24Z</dcterms:created>
  <dcterms:modified xsi:type="dcterms:W3CDTF">2025-08-29T03:32:04Z</dcterms:modified>
</cp:coreProperties>
</file>